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278" r:id="rId3"/>
    <p:sldId id="258" r:id="rId4"/>
    <p:sldId id="260" r:id="rId5"/>
    <p:sldId id="273" r:id="rId6"/>
    <p:sldId id="269" r:id="rId7"/>
    <p:sldId id="275" r:id="rId8"/>
    <p:sldId id="265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0" r:id="rId17"/>
    <p:sldId id="289" r:id="rId18"/>
    <p:sldId id="279" r:id="rId19"/>
    <p:sldId id="272" r:id="rId20"/>
    <p:sldId id="290" r:id="rId2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777"/>
    <a:srgbClr val="252526"/>
    <a:srgbClr val="000000"/>
    <a:srgbClr val="38423C"/>
    <a:srgbClr val="22343C"/>
    <a:srgbClr val="37463B"/>
    <a:srgbClr val="ADC5D0"/>
    <a:srgbClr val="9BB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6" autoAdjust="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6A1B572A-28C2-467C-89D6-53D16775A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AADE24F-5D56-4409-9D75-F34B10E9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D799D42-D659-4D6B-89BE-E5E4CF49F7F0}" type="datetime1">
              <a:rPr lang="es-ES" smtClean="0"/>
              <a:t>27/12/2022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9800D75-C563-4119-8787-D8CD17695E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D1A6FF2-47B1-440E-A1C2-0011B15643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CB800D5-F0A2-4A01-9A9B-8BD255874D31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059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3B411-790A-4770-A5E5-60383099E417}" type="datetime1">
              <a:rPr lang="es-ES" smtClean="0"/>
              <a:pPr/>
              <a:t>27/12/2022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FFB0464-F52C-4F62-B2A8-C42021021BFD}" type="slidenum">
              <a:rPr lang="es-ES" noProof="0" smtClean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819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1335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noProof="0" smtClean="0"/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50489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Lucía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noProof="0" smtClean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22526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Illya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noProof="0" smtClean="0"/>
              <a:t>12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1527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Lucía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noProof="0" smtClean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94970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Illya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noProof="0" smtClean="0"/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33060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Lucía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noProof="0" smtClean="0"/>
              <a:t>15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17973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9594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Illya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0214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9576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082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noProof="0" dirty="0"/>
              <a:t>Lucía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8183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9604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noProof="0" dirty="0"/>
              <a:t>lucía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7009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9565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noProof="0" dirty="0"/>
              <a:t>lucía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3463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8046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noProof="0" dirty="0" err="1"/>
              <a:t>Illya</a:t>
            </a:r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4480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Illya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noProof="0" smtClean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9147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gina de 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FBE915A5-FFEB-441B-BDE8-F306FB7E62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 rtlCol="0"/>
          <a:lstStyle>
            <a:lvl1pPr algn="ctr">
              <a:buFontTx/>
              <a:buNone/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7FCB6BAA-ADA6-4E0B-9F0B-A3CA2EFB3C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0305" y="4938614"/>
            <a:ext cx="3249643" cy="379110"/>
          </a:xfrm>
        </p:spPr>
        <p:txBody>
          <a:bodyPr rtlCol="0"/>
          <a:lstStyle>
            <a:lvl1pPr algn="ctr">
              <a:buNone/>
              <a:defRPr sz="14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Fecha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556029E-DA4E-4759-8437-471096A96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365099"/>
            <a:ext cx="4809839" cy="573515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4000" spc="3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algn="ctr" rtl="0">
              <a:spcBef>
                <a:spcPts val="1000"/>
              </a:spcBef>
              <a:buFont typeface="Arial" panose="020B0604020202020204" pitchFamily="34" charset="0"/>
            </a:pPr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64587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t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96A1E487-F2EC-4AB0-B146-A17F2F22E5A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7999"/>
          </a:xfrm>
          <a:solidFill>
            <a:schemeClr val="accent2">
              <a:lumMod val="60000"/>
              <a:lumOff val="40000"/>
            </a:schemeClr>
          </a:solidFill>
        </p:spPr>
        <p:txBody>
          <a:bodyPr rtlCol="0"/>
          <a:lstStyle>
            <a:lvl1pPr algn="ctr">
              <a:buFontTx/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0296D4C-4C11-4F2C-B095-9DC1C6CCAD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5069" y="3077822"/>
            <a:ext cx="1039006" cy="368878"/>
          </a:xfrm>
        </p:spPr>
        <p:txBody>
          <a:bodyPr rtlCol="0"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211C2A-C68C-42C1-908C-D8A132FBB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2299" y="2966697"/>
            <a:ext cx="2722422" cy="5911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rtl="0">
              <a:spcBef>
                <a:spcPts val="1000"/>
              </a:spcBef>
              <a:buFontTx/>
            </a:pPr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849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F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Una imagen que contiene una alfombra&#10;&#10;Descripción generada automáticamente">
            <a:extLst>
              <a:ext uri="{FF2B5EF4-FFF2-40B4-BE49-F238E27FC236}">
                <a16:creationId xmlns:a16="http://schemas.microsoft.com/office/drawing/2014/main" id="{17890488-3607-4BE4-9768-F9F1E59A2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51432" r="2143" b="11272"/>
          <a:stretch/>
        </p:blipFill>
        <p:spPr>
          <a:xfrm rot="10800000" flipV="1">
            <a:off x="-8" y="-7646"/>
            <a:ext cx="6000738" cy="6858000"/>
          </a:xfrm>
          <a:prstGeom prst="rect">
            <a:avLst/>
          </a:prstGeom>
        </p:spPr>
      </p:pic>
      <p:sp>
        <p:nvSpPr>
          <p:cNvPr id="12" name="Marcador de posición de imagen 20">
            <a:extLst>
              <a:ext uri="{FF2B5EF4-FFF2-40B4-BE49-F238E27FC236}">
                <a16:creationId xmlns:a16="http://schemas.microsoft.com/office/drawing/2014/main" id="{A2A236F3-741B-4D35-B5D8-CE6FB7E01FE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00730" y="0"/>
            <a:ext cx="6191270" cy="6858000"/>
          </a:xfrm>
          <a:solidFill>
            <a:schemeClr val="accent6"/>
          </a:solidFill>
        </p:spPr>
        <p:txBody>
          <a:bodyPr rtlCol="0"/>
          <a:lstStyle>
            <a:lvl1pPr algn="ctr">
              <a:buNone/>
              <a:defRPr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CDD9A1-FE51-41A1-8C8D-FDA7B913253F}"/>
              </a:ext>
            </a:extLst>
          </p:cNvPr>
          <p:cNvSpPr/>
          <p:nvPr userDrawn="1"/>
        </p:nvSpPr>
        <p:spPr>
          <a:xfrm>
            <a:off x="285565" y="285566"/>
            <a:ext cx="5405021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35FB84FF-8E5E-4861-B3BF-0F0192E59B4F}"/>
              </a:ext>
            </a:extLst>
          </p:cNvPr>
          <p:cNvSpPr/>
          <p:nvPr userDrawn="1"/>
        </p:nvSpPr>
        <p:spPr>
          <a:xfrm rot="1514662">
            <a:off x="2317266" y="5622803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E6E5DD7-751B-4BC5-B035-37ED6032D058}"/>
              </a:ext>
            </a:extLst>
          </p:cNvPr>
          <p:cNvSpPr/>
          <p:nvPr userDrawn="1"/>
        </p:nvSpPr>
        <p:spPr>
          <a:xfrm>
            <a:off x="647641" y="791905"/>
            <a:ext cx="4664641" cy="39273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34058EA-A15F-40E4-A9F3-8EA250D7FBF3}"/>
              </a:ext>
            </a:extLst>
          </p:cNvPr>
          <p:cNvSpPr/>
          <p:nvPr userDrawn="1"/>
        </p:nvSpPr>
        <p:spPr>
          <a:xfrm>
            <a:off x="1898788" y="521602"/>
            <a:ext cx="2162346" cy="52083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posición de imagen 4">
            <a:extLst>
              <a:ext uri="{FF2B5EF4-FFF2-40B4-BE49-F238E27FC236}">
                <a16:creationId xmlns:a16="http://schemas.microsoft.com/office/drawing/2014/main" id="{72A691C7-3F2C-4DFD-B0FC-1A205B3641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4154" y="1120228"/>
            <a:ext cx="3992160" cy="2842172"/>
          </a:xfrm>
          <a:solidFill>
            <a:schemeClr val="accent5">
              <a:lumMod val="9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accent5">
                    <a:lumMod val="9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F44A2A-7969-48CC-B5CE-702F5C6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13" y="5012463"/>
            <a:ext cx="4664641" cy="653277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1000"/>
              </a:spcBef>
              <a:buFontTx/>
            </a:pPr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333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Foto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posición de imagen 25" descr="Primer plano de un coral&#10;&#10;Descripción generada automáticamente">
            <a:extLst>
              <a:ext uri="{FF2B5EF4-FFF2-40B4-BE49-F238E27FC236}">
                <a16:creationId xmlns:a16="http://schemas.microsoft.com/office/drawing/2014/main" id="{494EA73B-5244-4C80-99EB-DDE5EDF9E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8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AA9CE015-6EB3-4DD0-8826-DCA2711CBE4F}"/>
              </a:ext>
            </a:extLst>
          </p:cNvPr>
          <p:cNvSpPr/>
          <p:nvPr/>
        </p:nvSpPr>
        <p:spPr>
          <a:xfrm>
            <a:off x="848391" y="764153"/>
            <a:ext cx="4664641" cy="55902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82B1BBD-5D08-4833-9588-FBABF1274F43}"/>
              </a:ext>
            </a:extLst>
          </p:cNvPr>
          <p:cNvSpPr/>
          <p:nvPr userDrawn="1"/>
        </p:nvSpPr>
        <p:spPr>
          <a:xfrm>
            <a:off x="2099538" y="484640"/>
            <a:ext cx="2162346" cy="53004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Gráfico 3">
            <a:extLst>
              <a:ext uri="{FF2B5EF4-FFF2-40B4-BE49-F238E27FC236}">
                <a16:creationId xmlns:a16="http://schemas.microsoft.com/office/drawing/2014/main" id="{8D4CA70A-5D6E-4779-8014-6C12C593AFCF}"/>
              </a:ext>
            </a:extLst>
          </p:cNvPr>
          <p:cNvSpPr/>
          <p:nvPr userDrawn="1"/>
        </p:nvSpPr>
        <p:spPr>
          <a:xfrm rot="1514662">
            <a:off x="8184917" y="3851221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FFF16015-5381-40DF-BF92-F9C4CCB72D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4904" y="1164507"/>
            <a:ext cx="3992160" cy="4284881"/>
          </a:xfrm>
          <a:solidFill>
            <a:schemeClr val="accent5">
              <a:lumMod val="75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3C1C624-86ED-41D8-8323-124CEDD3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937" y="3103417"/>
            <a:ext cx="4514147" cy="811119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1000"/>
              </a:spcBef>
              <a:buFontTx/>
            </a:pPr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7015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otos">
    <p:bg>
      <p:bgPr>
        <a:solidFill>
          <a:srgbClr val="374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25" descr="Primer plano de un coral&#10;&#10;Descripción generada automáticamente">
            <a:extLst>
              <a:ext uri="{FF2B5EF4-FFF2-40B4-BE49-F238E27FC236}">
                <a16:creationId xmlns:a16="http://schemas.microsoft.com/office/drawing/2014/main" id="{4B0ACBD7-EFB6-4100-A022-0B9A0A88C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"/>
          </a:blip>
          <a:srcRect t="30332" b="13926"/>
          <a:stretch/>
        </p:blipFill>
        <p:spPr>
          <a:xfrm>
            <a:off x="-151534" y="0"/>
            <a:ext cx="12302836" cy="6858000"/>
          </a:xfrm>
          <a:prstGeom prst="rect">
            <a:avLst/>
          </a:prstGeom>
        </p:spPr>
      </p:pic>
      <p:sp>
        <p:nvSpPr>
          <p:cNvPr id="2" name="Gráfico 11">
            <a:extLst>
              <a:ext uri="{FF2B5EF4-FFF2-40B4-BE49-F238E27FC236}">
                <a16:creationId xmlns:a16="http://schemas.microsoft.com/office/drawing/2014/main" id="{25082345-B677-4FCD-8A8F-A78A42503CCC}"/>
              </a:ext>
            </a:extLst>
          </p:cNvPr>
          <p:cNvSpPr/>
          <p:nvPr/>
        </p:nvSpPr>
        <p:spPr>
          <a:xfrm rot="20388820" flipH="1">
            <a:off x="1491896" y="5646588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" name="Gráfico 6">
            <a:extLst>
              <a:ext uri="{FF2B5EF4-FFF2-40B4-BE49-F238E27FC236}">
                <a16:creationId xmlns:a16="http://schemas.microsoft.com/office/drawing/2014/main" id="{3CB33A04-E7AD-4AC4-88B3-60ED7E9B9566}"/>
              </a:ext>
            </a:extLst>
          </p:cNvPr>
          <p:cNvSpPr/>
          <p:nvPr/>
        </p:nvSpPr>
        <p:spPr>
          <a:xfrm rot="1479909">
            <a:off x="9335388" y="5646587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976E5A3-E720-491F-80B9-92B94D665167}"/>
              </a:ext>
            </a:extLst>
          </p:cNvPr>
          <p:cNvSpPr/>
          <p:nvPr userDrawn="1"/>
        </p:nvSpPr>
        <p:spPr>
          <a:xfrm>
            <a:off x="524899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70D647A-A7D0-4786-B3B1-01ECB0E5CEA2}"/>
              </a:ext>
            </a:extLst>
          </p:cNvPr>
          <p:cNvSpPr/>
          <p:nvPr userDrawn="1"/>
        </p:nvSpPr>
        <p:spPr>
          <a:xfrm>
            <a:off x="1413196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96FA808-97EC-4F02-8C56-FE1435B9771D}"/>
              </a:ext>
            </a:extLst>
          </p:cNvPr>
          <p:cNvSpPr/>
          <p:nvPr userDrawn="1"/>
        </p:nvSpPr>
        <p:spPr>
          <a:xfrm>
            <a:off x="4386204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E109696-1980-4D2D-B937-02F74014104E}"/>
              </a:ext>
            </a:extLst>
          </p:cNvPr>
          <p:cNvSpPr/>
          <p:nvPr userDrawn="1"/>
        </p:nvSpPr>
        <p:spPr>
          <a:xfrm>
            <a:off x="5274501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447A092-9105-4154-A058-8646A83D73E4}"/>
              </a:ext>
            </a:extLst>
          </p:cNvPr>
          <p:cNvSpPr/>
          <p:nvPr userDrawn="1"/>
        </p:nvSpPr>
        <p:spPr>
          <a:xfrm>
            <a:off x="8247514" y="677261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5407C56-9ECE-4F96-9CC0-5AF4992CB676}"/>
              </a:ext>
            </a:extLst>
          </p:cNvPr>
          <p:cNvSpPr/>
          <p:nvPr userDrawn="1"/>
        </p:nvSpPr>
        <p:spPr>
          <a:xfrm>
            <a:off x="9135811" y="329560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48F0D1A6-69DE-433E-821B-4FF1D0640D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015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20" name="Marcador de posición de imagen 18">
            <a:extLst>
              <a:ext uri="{FF2B5EF4-FFF2-40B4-BE49-F238E27FC236}">
                <a16:creationId xmlns:a16="http://schemas.microsoft.com/office/drawing/2014/main" id="{5433B204-C104-4815-BF09-872F084D86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32320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21" name="Marcador de posición de imagen 18">
            <a:extLst>
              <a:ext uri="{FF2B5EF4-FFF2-40B4-BE49-F238E27FC236}">
                <a16:creationId xmlns:a16="http://schemas.microsoft.com/office/drawing/2014/main" id="{7E31EC5E-2551-4B7D-90D4-D3B557EA3E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630" y="943258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8BF323E-9C2D-48E5-BB6B-96419386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67" y="5766800"/>
            <a:ext cx="4721634" cy="676186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1000"/>
              </a:spcBef>
              <a:buFontTx/>
            </a:pPr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0581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E25742E-0B47-444B-8B8B-BB03EAE7FC4B}"/>
              </a:ext>
            </a:extLst>
          </p:cNvPr>
          <p:cNvSpPr/>
          <p:nvPr userDrawn="1"/>
        </p:nvSpPr>
        <p:spPr>
          <a:xfrm>
            <a:off x="0" y="-7732"/>
            <a:ext cx="12191010" cy="68657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pic>
        <p:nvPicPr>
          <p:cNvPr id="7" name="Imagen 6" descr="Una imagen que contiene una alfombra&#10;&#10;Descripción generada automáticamente">
            <a:extLst>
              <a:ext uri="{FF2B5EF4-FFF2-40B4-BE49-F238E27FC236}">
                <a16:creationId xmlns:a16="http://schemas.microsoft.com/office/drawing/2014/main" id="{E4D5090F-2595-49C8-8F31-FCFF302CB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3541" r="2143" b="34177"/>
          <a:stretch/>
        </p:blipFill>
        <p:spPr>
          <a:xfrm rot="10800000" flipV="1">
            <a:off x="-7" y="-7646"/>
            <a:ext cx="12191017" cy="5087646"/>
          </a:xfrm>
          <a:prstGeom prst="rect">
            <a:avLst/>
          </a:prstGeom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7A53ABB2-D679-4B08-8670-374EBC192A70}"/>
              </a:ext>
            </a:extLst>
          </p:cNvPr>
          <p:cNvSpPr/>
          <p:nvPr userDrawn="1"/>
        </p:nvSpPr>
        <p:spPr>
          <a:xfrm>
            <a:off x="539327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B8FA6E14-528F-4D1D-8DED-CC55E7F4D15A}"/>
              </a:ext>
            </a:extLst>
          </p:cNvPr>
          <p:cNvSpPr/>
          <p:nvPr userDrawn="1"/>
        </p:nvSpPr>
        <p:spPr>
          <a:xfrm>
            <a:off x="1140392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C76D0D81-7898-4FD0-B5CB-91DC005C6CD8}"/>
              </a:ext>
            </a:extLst>
          </p:cNvPr>
          <p:cNvSpPr/>
          <p:nvPr/>
        </p:nvSpPr>
        <p:spPr>
          <a:xfrm>
            <a:off x="3336321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97715DBE-F5C3-4046-BFEF-BC9F50A9DAE1}"/>
              </a:ext>
            </a:extLst>
          </p:cNvPr>
          <p:cNvSpPr/>
          <p:nvPr userDrawn="1"/>
        </p:nvSpPr>
        <p:spPr>
          <a:xfrm>
            <a:off x="3937386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070D90CF-903F-438D-B2DC-69E7F8BE88A1}"/>
              </a:ext>
            </a:extLst>
          </p:cNvPr>
          <p:cNvSpPr/>
          <p:nvPr userDrawn="1"/>
        </p:nvSpPr>
        <p:spPr>
          <a:xfrm>
            <a:off x="6133415" y="3393059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B96F7532-1DBF-4548-BD12-CFF9D1595916}"/>
              </a:ext>
            </a:extLst>
          </p:cNvPr>
          <p:cNvSpPr/>
          <p:nvPr userDrawn="1"/>
        </p:nvSpPr>
        <p:spPr>
          <a:xfrm>
            <a:off x="6734480" y="3079336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542E3DD0-50DC-45B6-8B27-EE9F633A9A80}"/>
              </a:ext>
            </a:extLst>
          </p:cNvPr>
          <p:cNvSpPr/>
          <p:nvPr/>
        </p:nvSpPr>
        <p:spPr>
          <a:xfrm>
            <a:off x="8928137" y="3393143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49F0792B-F250-4A87-B672-10CD1FF7DB06}"/>
              </a:ext>
            </a:extLst>
          </p:cNvPr>
          <p:cNvSpPr/>
          <p:nvPr userDrawn="1"/>
        </p:nvSpPr>
        <p:spPr>
          <a:xfrm>
            <a:off x="9529202" y="3079420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694DB7F-A747-40DE-96EF-1D82762E6F2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9" name="Marcador de texto 15">
            <a:extLst>
              <a:ext uri="{FF2B5EF4-FFF2-40B4-BE49-F238E27FC236}">
                <a16:creationId xmlns:a16="http://schemas.microsoft.com/office/drawing/2014/main" id="{A4F23455-1CA2-484A-A539-C13F39C102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85707" y="743985"/>
            <a:ext cx="1039006" cy="368878"/>
          </a:xfrm>
        </p:spPr>
        <p:txBody>
          <a:bodyPr rtlCol="0"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" name="Gráfico 21">
            <a:extLst>
              <a:ext uri="{FF2B5EF4-FFF2-40B4-BE49-F238E27FC236}">
                <a16:creationId xmlns:a16="http://schemas.microsoft.com/office/drawing/2014/main" id="{02AF6E82-BA59-498B-9E11-F1E1BEA76522}"/>
              </a:ext>
            </a:extLst>
          </p:cNvPr>
          <p:cNvSpPr/>
          <p:nvPr/>
        </p:nvSpPr>
        <p:spPr>
          <a:xfrm rot="1600662">
            <a:off x="5546311" y="2233118"/>
            <a:ext cx="1100563" cy="563350"/>
          </a:xfrm>
          <a:custGeom>
            <a:avLst/>
            <a:gdLst>
              <a:gd name="connsiteX0" fmla="*/ 1100560 w 1100563"/>
              <a:gd name="connsiteY0" fmla="*/ 57532 h 563350"/>
              <a:gd name="connsiteX1" fmla="*/ 1083745 w 1100563"/>
              <a:gd name="connsiteY1" fmla="*/ 74346 h 563350"/>
              <a:gd name="connsiteX2" fmla="*/ 1087472 w 1100563"/>
              <a:gd name="connsiteY2" fmla="*/ 83617 h 563350"/>
              <a:gd name="connsiteX3" fmla="*/ 1085654 w 1100563"/>
              <a:gd name="connsiteY3" fmla="*/ 86707 h 563350"/>
              <a:gd name="connsiteX4" fmla="*/ 1005400 w 1100563"/>
              <a:gd name="connsiteY4" fmla="*/ 138695 h 563350"/>
              <a:gd name="connsiteX5" fmla="*/ 946686 w 1100563"/>
              <a:gd name="connsiteY5" fmla="*/ 164780 h 563350"/>
              <a:gd name="connsiteX6" fmla="*/ 879429 w 1100563"/>
              <a:gd name="connsiteY6" fmla="*/ 192955 h 563350"/>
              <a:gd name="connsiteX7" fmla="*/ 853163 w 1100563"/>
              <a:gd name="connsiteY7" fmla="*/ 203407 h 563350"/>
              <a:gd name="connsiteX8" fmla="*/ 902969 w 1100563"/>
              <a:gd name="connsiteY8" fmla="*/ 207588 h 563350"/>
              <a:gd name="connsiteX9" fmla="*/ 950776 w 1100563"/>
              <a:gd name="connsiteY9" fmla="*/ 198136 h 563350"/>
              <a:gd name="connsiteX10" fmla="*/ 952140 w 1100563"/>
              <a:gd name="connsiteY10" fmla="*/ 201862 h 563350"/>
              <a:gd name="connsiteX11" fmla="*/ 941688 w 1100563"/>
              <a:gd name="connsiteY11" fmla="*/ 212496 h 563350"/>
              <a:gd name="connsiteX12" fmla="*/ 984587 w 1100563"/>
              <a:gd name="connsiteY12" fmla="*/ 235763 h 563350"/>
              <a:gd name="connsiteX13" fmla="*/ 983587 w 1100563"/>
              <a:gd name="connsiteY13" fmla="*/ 239308 h 563350"/>
              <a:gd name="connsiteX14" fmla="*/ 973226 w 1100563"/>
              <a:gd name="connsiteY14" fmla="*/ 238490 h 563350"/>
              <a:gd name="connsiteX15" fmla="*/ 920602 w 1100563"/>
              <a:gd name="connsiteY15" fmla="*/ 227038 h 563350"/>
              <a:gd name="connsiteX16" fmla="*/ 840893 w 1100563"/>
              <a:gd name="connsiteY16" fmla="*/ 227038 h 563350"/>
              <a:gd name="connsiteX17" fmla="*/ 839166 w 1100563"/>
              <a:gd name="connsiteY17" fmla="*/ 227311 h 563350"/>
              <a:gd name="connsiteX18" fmla="*/ 733918 w 1100563"/>
              <a:gd name="connsiteY18" fmla="*/ 267665 h 563350"/>
              <a:gd name="connsiteX19" fmla="*/ 717649 w 1100563"/>
              <a:gd name="connsiteY19" fmla="*/ 285206 h 563350"/>
              <a:gd name="connsiteX20" fmla="*/ 699744 w 1100563"/>
              <a:gd name="connsiteY20" fmla="*/ 315108 h 563350"/>
              <a:gd name="connsiteX21" fmla="*/ 656936 w 1100563"/>
              <a:gd name="connsiteY21" fmla="*/ 351373 h 563350"/>
              <a:gd name="connsiteX22" fmla="*/ 580863 w 1100563"/>
              <a:gd name="connsiteY22" fmla="*/ 394726 h 563350"/>
              <a:gd name="connsiteX23" fmla="*/ 613855 w 1100563"/>
              <a:gd name="connsiteY23" fmla="*/ 397998 h 563350"/>
              <a:gd name="connsiteX24" fmla="*/ 707197 w 1100563"/>
              <a:gd name="connsiteY24" fmla="*/ 364279 h 563350"/>
              <a:gd name="connsiteX25" fmla="*/ 777362 w 1100563"/>
              <a:gd name="connsiteY25" fmla="*/ 359462 h 563350"/>
              <a:gd name="connsiteX26" fmla="*/ 786451 w 1100563"/>
              <a:gd name="connsiteY26" fmla="*/ 367369 h 563350"/>
              <a:gd name="connsiteX27" fmla="*/ 775544 w 1100563"/>
              <a:gd name="connsiteY27" fmla="*/ 369278 h 563350"/>
              <a:gd name="connsiteX28" fmla="*/ 730100 w 1100563"/>
              <a:gd name="connsiteY28" fmla="*/ 377639 h 563350"/>
              <a:gd name="connsiteX29" fmla="*/ 626943 w 1100563"/>
              <a:gd name="connsiteY29" fmla="*/ 419175 h 563350"/>
              <a:gd name="connsiteX30" fmla="*/ 603130 w 1100563"/>
              <a:gd name="connsiteY30" fmla="*/ 422356 h 563350"/>
              <a:gd name="connsiteX31" fmla="*/ 528238 w 1100563"/>
              <a:gd name="connsiteY31" fmla="*/ 440897 h 563350"/>
              <a:gd name="connsiteX32" fmla="*/ 457982 w 1100563"/>
              <a:gd name="connsiteY32" fmla="*/ 479434 h 563350"/>
              <a:gd name="connsiteX33" fmla="*/ 417537 w 1100563"/>
              <a:gd name="connsiteY33" fmla="*/ 483524 h 563350"/>
              <a:gd name="connsiteX34" fmla="*/ 376274 w 1100563"/>
              <a:gd name="connsiteY34" fmla="*/ 478070 h 563350"/>
              <a:gd name="connsiteX35" fmla="*/ 364549 w 1100563"/>
              <a:gd name="connsiteY35" fmla="*/ 476525 h 563350"/>
              <a:gd name="connsiteX36" fmla="*/ 328012 w 1100563"/>
              <a:gd name="connsiteY36" fmla="*/ 480524 h 563350"/>
              <a:gd name="connsiteX37" fmla="*/ 206859 w 1100563"/>
              <a:gd name="connsiteY37" fmla="*/ 545509 h 563350"/>
              <a:gd name="connsiteX38" fmla="*/ 165232 w 1100563"/>
              <a:gd name="connsiteY38" fmla="*/ 557052 h 563350"/>
              <a:gd name="connsiteX39" fmla="*/ 95612 w 1100563"/>
              <a:gd name="connsiteY39" fmla="*/ 560233 h 563350"/>
              <a:gd name="connsiteX40" fmla="*/ 68164 w 1100563"/>
              <a:gd name="connsiteY40" fmla="*/ 563051 h 563350"/>
              <a:gd name="connsiteX41" fmla="*/ 49713 w 1100563"/>
              <a:gd name="connsiteY41" fmla="*/ 561596 h 563350"/>
              <a:gd name="connsiteX42" fmla="*/ 19175 w 1100563"/>
              <a:gd name="connsiteY42" fmla="*/ 545146 h 563350"/>
              <a:gd name="connsiteX43" fmla="*/ 270 w 1100563"/>
              <a:gd name="connsiteY43" fmla="*/ 513153 h 563350"/>
              <a:gd name="connsiteX44" fmla="*/ 10813 w 1100563"/>
              <a:gd name="connsiteY44" fmla="*/ 499156 h 563350"/>
              <a:gd name="connsiteX45" fmla="*/ 125241 w 1100563"/>
              <a:gd name="connsiteY45" fmla="*/ 503428 h 563350"/>
              <a:gd name="connsiteX46" fmla="*/ 245395 w 1100563"/>
              <a:gd name="connsiteY46" fmla="*/ 476162 h 563350"/>
              <a:gd name="connsiteX47" fmla="*/ 309562 w 1100563"/>
              <a:gd name="connsiteY47" fmla="*/ 434081 h 563350"/>
              <a:gd name="connsiteX48" fmla="*/ 325649 w 1100563"/>
              <a:gd name="connsiteY48" fmla="*/ 416630 h 563350"/>
              <a:gd name="connsiteX49" fmla="*/ 339919 w 1100563"/>
              <a:gd name="connsiteY49" fmla="*/ 402452 h 563350"/>
              <a:gd name="connsiteX50" fmla="*/ 374820 w 1100563"/>
              <a:gd name="connsiteY50" fmla="*/ 386728 h 563350"/>
              <a:gd name="connsiteX51" fmla="*/ 389634 w 1100563"/>
              <a:gd name="connsiteY51" fmla="*/ 381911 h 563350"/>
              <a:gd name="connsiteX52" fmla="*/ 431988 w 1100563"/>
              <a:gd name="connsiteY52" fmla="*/ 341739 h 563350"/>
              <a:gd name="connsiteX53" fmla="*/ 445076 w 1100563"/>
              <a:gd name="connsiteY53" fmla="*/ 319562 h 563350"/>
              <a:gd name="connsiteX54" fmla="*/ 456164 w 1100563"/>
              <a:gd name="connsiteY54" fmla="*/ 302475 h 563350"/>
              <a:gd name="connsiteX55" fmla="*/ 462163 w 1100563"/>
              <a:gd name="connsiteY55" fmla="*/ 310110 h 563350"/>
              <a:gd name="connsiteX56" fmla="*/ 452347 w 1100563"/>
              <a:gd name="connsiteY56" fmla="*/ 324470 h 563350"/>
              <a:gd name="connsiteX57" fmla="*/ 451529 w 1100563"/>
              <a:gd name="connsiteY57" fmla="*/ 349828 h 563350"/>
              <a:gd name="connsiteX58" fmla="*/ 464799 w 1100563"/>
              <a:gd name="connsiteY58" fmla="*/ 339466 h 563350"/>
              <a:gd name="connsiteX59" fmla="*/ 479522 w 1100563"/>
              <a:gd name="connsiteY59" fmla="*/ 331559 h 563350"/>
              <a:gd name="connsiteX60" fmla="*/ 474251 w 1100563"/>
              <a:gd name="connsiteY60" fmla="*/ 345283 h 563350"/>
              <a:gd name="connsiteX61" fmla="*/ 386362 w 1100563"/>
              <a:gd name="connsiteY61" fmla="*/ 415994 h 563350"/>
              <a:gd name="connsiteX62" fmla="*/ 384363 w 1100563"/>
              <a:gd name="connsiteY62" fmla="*/ 420357 h 563350"/>
              <a:gd name="connsiteX63" fmla="*/ 511606 w 1100563"/>
              <a:gd name="connsiteY63" fmla="*/ 400089 h 563350"/>
              <a:gd name="connsiteX64" fmla="*/ 532965 w 1100563"/>
              <a:gd name="connsiteY64" fmla="*/ 377639 h 563350"/>
              <a:gd name="connsiteX65" fmla="*/ 540690 w 1100563"/>
              <a:gd name="connsiteY65" fmla="*/ 373731 h 563350"/>
              <a:gd name="connsiteX66" fmla="*/ 643848 w 1100563"/>
              <a:gd name="connsiteY66" fmla="*/ 319289 h 563350"/>
              <a:gd name="connsiteX67" fmla="*/ 682293 w 1100563"/>
              <a:gd name="connsiteY67" fmla="*/ 281116 h 563350"/>
              <a:gd name="connsiteX68" fmla="*/ 690382 w 1100563"/>
              <a:gd name="connsiteY68" fmla="*/ 267756 h 563350"/>
              <a:gd name="connsiteX69" fmla="*/ 767546 w 1100563"/>
              <a:gd name="connsiteY69" fmla="*/ 207497 h 563350"/>
              <a:gd name="connsiteX70" fmla="*/ 853435 w 1100563"/>
              <a:gd name="connsiteY70" fmla="*/ 180503 h 563350"/>
              <a:gd name="connsiteX71" fmla="*/ 897243 w 1100563"/>
              <a:gd name="connsiteY71" fmla="*/ 156691 h 563350"/>
              <a:gd name="connsiteX72" fmla="*/ 953685 w 1100563"/>
              <a:gd name="connsiteY72" fmla="*/ 99795 h 563350"/>
              <a:gd name="connsiteX73" fmla="*/ 963137 w 1100563"/>
              <a:gd name="connsiteY73" fmla="*/ 87434 h 563350"/>
              <a:gd name="connsiteX74" fmla="*/ 984678 w 1100563"/>
              <a:gd name="connsiteY74" fmla="*/ 26903 h 563350"/>
              <a:gd name="connsiteX75" fmla="*/ 983223 w 1100563"/>
              <a:gd name="connsiteY75" fmla="*/ 13633 h 563350"/>
              <a:gd name="connsiteX76" fmla="*/ 984132 w 1100563"/>
              <a:gd name="connsiteY76" fmla="*/ 0 h 563350"/>
              <a:gd name="connsiteX77" fmla="*/ 997856 w 1100563"/>
              <a:gd name="connsiteY77" fmla="*/ 21268 h 563350"/>
              <a:gd name="connsiteX78" fmla="*/ 1029758 w 1100563"/>
              <a:gd name="connsiteY78" fmla="*/ 6817 h 563350"/>
              <a:gd name="connsiteX79" fmla="*/ 1026759 w 1100563"/>
              <a:gd name="connsiteY79" fmla="*/ 11088 h 563350"/>
              <a:gd name="connsiteX80" fmla="*/ 986314 w 1100563"/>
              <a:gd name="connsiteY80" fmla="*/ 69984 h 563350"/>
              <a:gd name="connsiteX81" fmla="*/ 978134 w 1100563"/>
              <a:gd name="connsiteY81" fmla="*/ 87162 h 563350"/>
              <a:gd name="connsiteX82" fmla="*/ 947504 w 1100563"/>
              <a:gd name="connsiteY82" fmla="*/ 135968 h 563350"/>
              <a:gd name="connsiteX83" fmla="*/ 967772 w 1100563"/>
              <a:gd name="connsiteY83" fmla="*/ 137059 h 563350"/>
              <a:gd name="connsiteX84" fmla="*/ 1024396 w 1100563"/>
              <a:gd name="connsiteY84" fmla="*/ 114610 h 563350"/>
              <a:gd name="connsiteX85" fmla="*/ 1038483 w 1100563"/>
              <a:gd name="connsiteY85" fmla="*/ 102249 h 563350"/>
              <a:gd name="connsiteX86" fmla="*/ 1072839 w 1100563"/>
              <a:gd name="connsiteY86" fmla="*/ 67711 h 563350"/>
              <a:gd name="connsiteX87" fmla="*/ 1100560 w 1100563"/>
              <a:gd name="connsiteY87" fmla="*/ 57532 h 56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00563" h="563350">
                <a:moveTo>
                  <a:pt x="1100560" y="57532"/>
                </a:moveTo>
                <a:cubicBezTo>
                  <a:pt x="1100832" y="68802"/>
                  <a:pt x="1087199" y="65258"/>
                  <a:pt x="1083745" y="74346"/>
                </a:cubicBezTo>
                <a:cubicBezTo>
                  <a:pt x="1084654" y="76709"/>
                  <a:pt x="1086109" y="80254"/>
                  <a:pt x="1087472" y="83617"/>
                </a:cubicBezTo>
                <a:cubicBezTo>
                  <a:pt x="1086745" y="84889"/>
                  <a:pt x="1086472" y="86162"/>
                  <a:pt x="1085654" y="86707"/>
                </a:cubicBezTo>
                <a:cubicBezTo>
                  <a:pt x="1059024" y="104248"/>
                  <a:pt x="1032939" y="122790"/>
                  <a:pt x="1005400" y="138695"/>
                </a:cubicBezTo>
                <a:cubicBezTo>
                  <a:pt x="986950" y="149329"/>
                  <a:pt x="966409" y="156418"/>
                  <a:pt x="946686" y="164780"/>
                </a:cubicBezTo>
                <a:cubicBezTo>
                  <a:pt x="924328" y="174323"/>
                  <a:pt x="901879" y="183594"/>
                  <a:pt x="879429" y="192955"/>
                </a:cubicBezTo>
                <a:cubicBezTo>
                  <a:pt x="870977" y="196500"/>
                  <a:pt x="862433" y="199681"/>
                  <a:pt x="853163" y="203407"/>
                </a:cubicBezTo>
                <a:cubicBezTo>
                  <a:pt x="870431" y="204680"/>
                  <a:pt x="887064" y="204134"/>
                  <a:pt x="902969" y="207588"/>
                </a:cubicBezTo>
                <a:cubicBezTo>
                  <a:pt x="920511" y="211405"/>
                  <a:pt x="934417" y="197954"/>
                  <a:pt x="950776" y="198136"/>
                </a:cubicBezTo>
                <a:cubicBezTo>
                  <a:pt x="951231" y="199408"/>
                  <a:pt x="951685" y="200590"/>
                  <a:pt x="952140" y="201862"/>
                </a:cubicBezTo>
                <a:cubicBezTo>
                  <a:pt x="948868" y="205225"/>
                  <a:pt x="945596" y="208497"/>
                  <a:pt x="941688" y="212496"/>
                </a:cubicBezTo>
                <a:cubicBezTo>
                  <a:pt x="956139" y="220403"/>
                  <a:pt x="970317" y="228038"/>
                  <a:pt x="984587" y="235763"/>
                </a:cubicBezTo>
                <a:cubicBezTo>
                  <a:pt x="984223" y="236945"/>
                  <a:pt x="983950" y="238126"/>
                  <a:pt x="983587" y="239308"/>
                </a:cubicBezTo>
                <a:cubicBezTo>
                  <a:pt x="980133" y="239035"/>
                  <a:pt x="976589" y="239217"/>
                  <a:pt x="973226" y="238490"/>
                </a:cubicBezTo>
                <a:cubicBezTo>
                  <a:pt x="955684" y="234673"/>
                  <a:pt x="938325" y="228310"/>
                  <a:pt x="920602" y="227038"/>
                </a:cubicBezTo>
                <a:cubicBezTo>
                  <a:pt x="894153" y="225220"/>
                  <a:pt x="867523" y="226856"/>
                  <a:pt x="840893" y="227038"/>
                </a:cubicBezTo>
                <a:cubicBezTo>
                  <a:pt x="840348" y="227038"/>
                  <a:pt x="839711" y="227311"/>
                  <a:pt x="839166" y="227311"/>
                </a:cubicBezTo>
                <a:cubicBezTo>
                  <a:pt x="797539" y="223493"/>
                  <a:pt x="767001" y="249396"/>
                  <a:pt x="733918" y="267665"/>
                </a:cubicBezTo>
                <a:cubicBezTo>
                  <a:pt x="727283" y="271300"/>
                  <a:pt x="722193" y="278662"/>
                  <a:pt x="717649" y="285206"/>
                </a:cubicBezTo>
                <a:cubicBezTo>
                  <a:pt x="711105" y="294749"/>
                  <a:pt x="705743" y="305111"/>
                  <a:pt x="699744" y="315108"/>
                </a:cubicBezTo>
                <a:cubicBezTo>
                  <a:pt x="689474" y="331923"/>
                  <a:pt x="675568" y="343011"/>
                  <a:pt x="656936" y="351373"/>
                </a:cubicBezTo>
                <a:cubicBezTo>
                  <a:pt x="631396" y="362734"/>
                  <a:pt x="608038" y="378912"/>
                  <a:pt x="580863" y="394726"/>
                </a:cubicBezTo>
                <a:cubicBezTo>
                  <a:pt x="594041" y="400270"/>
                  <a:pt x="604130" y="401452"/>
                  <a:pt x="613855" y="397998"/>
                </a:cubicBezTo>
                <a:cubicBezTo>
                  <a:pt x="645120" y="387092"/>
                  <a:pt x="676113" y="375640"/>
                  <a:pt x="707197" y="364279"/>
                </a:cubicBezTo>
                <a:cubicBezTo>
                  <a:pt x="730191" y="355826"/>
                  <a:pt x="753550" y="353281"/>
                  <a:pt x="777362" y="359462"/>
                </a:cubicBezTo>
                <a:cubicBezTo>
                  <a:pt x="780725" y="360371"/>
                  <a:pt x="783724" y="362643"/>
                  <a:pt x="786451" y="367369"/>
                </a:cubicBezTo>
                <a:cubicBezTo>
                  <a:pt x="782816" y="368096"/>
                  <a:pt x="778907" y="370005"/>
                  <a:pt x="775544" y="369278"/>
                </a:cubicBezTo>
                <a:cubicBezTo>
                  <a:pt x="759094" y="365733"/>
                  <a:pt x="744643" y="371822"/>
                  <a:pt x="730100" y="377639"/>
                </a:cubicBezTo>
                <a:cubicBezTo>
                  <a:pt x="695654" y="391454"/>
                  <a:pt x="661480" y="405815"/>
                  <a:pt x="626943" y="419175"/>
                </a:cubicBezTo>
                <a:cubicBezTo>
                  <a:pt x="619672" y="421993"/>
                  <a:pt x="611037" y="422992"/>
                  <a:pt x="603130" y="422356"/>
                </a:cubicBezTo>
                <a:cubicBezTo>
                  <a:pt x="575955" y="420357"/>
                  <a:pt x="551597" y="428173"/>
                  <a:pt x="528238" y="440897"/>
                </a:cubicBezTo>
                <a:cubicBezTo>
                  <a:pt x="504789" y="453712"/>
                  <a:pt x="481158" y="466164"/>
                  <a:pt x="457982" y="479434"/>
                </a:cubicBezTo>
                <a:cubicBezTo>
                  <a:pt x="444803" y="487068"/>
                  <a:pt x="431624" y="486159"/>
                  <a:pt x="417537" y="483524"/>
                </a:cubicBezTo>
                <a:cubicBezTo>
                  <a:pt x="403904" y="480979"/>
                  <a:pt x="390089" y="479797"/>
                  <a:pt x="376274" y="478070"/>
                </a:cubicBezTo>
                <a:cubicBezTo>
                  <a:pt x="372366" y="477616"/>
                  <a:pt x="367912" y="478161"/>
                  <a:pt x="364549" y="476525"/>
                </a:cubicBezTo>
                <a:cubicBezTo>
                  <a:pt x="351370" y="470436"/>
                  <a:pt x="339646" y="474253"/>
                  <a:pt x="328012" y="480524"/>
                </a:cubicBezTo>
                <a:cubicBezTo>
                  <a:pt x="287658" y="502247"/>
                  <a:pt x="247667" y="524787"/>
                  <a:pt x="206859" y="545509"/>
                </a:cubicBezTo>
                <a:cubicBezTo>
                  <a:pt x="194225" y="551871"/>
                  <a:pt x="179410" y="555507"/>
                  <a:pt x="165232" y="557052"/>
                </a:cubicBezTo>
                <a:cubicBezTo>
                  <a:pt x="142146" y="559506"/>
                  <a:pt x="118788" y="559052"/>
                  <a:pt x="95612" y="560233"/>
                </a:cubicBezTo>
                <a:cubicBezTo>
                  <a:pt x="86432" y="560688"/>
                  <a:pt x="77343" y="562596"/>
                  <a:pt x="68164" y="563051"/>
                </a:cubicBezTo>
                <a:cubicBezTo>
                  <a:pt x="61983" y="563414"/>
                  <a:pt x="55167" y="563869"/>
                  <a:pt x="49713" y="561596"/>
                </a:cubicBezTo>
                <a:cubicBezTo>
                  <a:pt x="39079" y="557143"/>
                  <a:pt x="28809" y="551417"/>
                  <a:pt x="19175" y="545146"/>
                </a:cubicBezTo>
                <a:cubicBezTo>
                  <a:pt x="7814" y="537784"/>
                  <a:pt x="1906" y="526514"/>
                  <a:pt x="270" y="513153"/>
                </a:cubicBezTo>
                <a:cubicBezTo>
                  <a:pt x="-911" y="503519"/>
                  <a:pt x="1634" y="500429"/>
                  <a:pt x="10813" y="499156"/>
                </a:cubicBezTo>
                <a:cubicBezTo>
                  <a:pt x="49168" y="493612"/>
                  <a:pt x="87886" y="495521"/>
                  <a:pt x="125241" y="503428"/>
                </a:cubicBezTo>
                <a:cubicBezTo>
                  <a:pt x="170685" y="513062"/>
                  <a:pt x="208767" y="500156"/>
                  <a:pt x="245395" y="476162"/>
                </a:cubicBezTo>
                <a:cubicBezTo>
                  <a:pt x="266754" y="462165"/>
                  <a:pt x="287840" y="447532"/>
                  <a:pt x="309562" y="434081"/>
                </a:cubicBezTo>
                <a:cubicBezTo>
                  <a:pt x="316924" y="429536"/>
                  <a:pt x="322741" y="424356"/>
                  <a:pt x="325649" y="416630"/>
                </a:cubicBezTo>
                <a:cubicBezTo>
                  <a:pt x="328376" y="409359"/>
                  <a:pt x="333102" y="405360"/>
                  <a:pt x="339919" y="402452"/>
                </a:cubicBezTo>
                <a:cubicBezTo>
                  <a:pt x="351643" y="397362"/>
                  <a:pt x="363095" y="391818"/>
                  <a:pt x="374820" y="386728"/>
                </a:cubicBezTo>
                <a:cubicBezTo>
                  <a:pt x="379546" y="384638"/>
                  <a:pt x="384545" y="382820"/>
                  <a:pt x="389634" y="381911"/>
                </a:cubicBezTo>
                <a:cubicBezTo>
                  <a:pt x="409630" y="378185"/>
                  <a:pt x="425808" y="362007"/>
                  <a:pt x="431988" y="341739"/>
                </a:cubicBezTo>
                <a:cubicBezTo>
                  <a:pt x="434442" y="333740"/>
                  <a:pt x="440532" y="326833"/>
                  <a:pt x="445076" y="319562"/>
                </a:cubicBezTo>
                <a:cubicBezTo>
                  <a:pt x="448711" y="313654"/>
                  <a:pt x="452620" y="307928"/>
                  <a:pt x="456164" y="302475"/>
                </a:cubicBezTo>
                <a:cubicBezTo>
                  <a:pt x="462345" y="302566"/>
                  <a:pt x="464799" y="305111"/>
                  <a:pt x="462163" y="310110"/>
                </a:cubicBezTo>
                <a:cubicBezTo>
                  <a:pt x="459436" y="315199"/>
                  <a:pt x="455528" y="319653"/>
                  <a:pt x="452347" y="324470"/>
                </a:cubicBezTo>
                <a:cubicBezTo>
                  <a:pt x="447166" y="332286"/>
                  <a:pt x="445530" y="340375"/>
                  <a:pt x="451529" y="349828"/>
                </a:cubicBezTo>
                <a:cubicBezTo>
                  <a:pt x="455982" y="346283"/>
                  <a:pt x="460163" y="342466"/>
                  <a:pt x="464799" y="339466"/>
                </a:cubicBezTo>
                <a:cubicBezTo>
                  <a:pt x="469343" y="336467"/>
                  <a:pt x="474433" y="334286"/>
                  <a:pt x="479522" y="331559"/>
                </a:cubicBezTo>
                <a:cubicBezTo>
                  <a:pt x="483976" y="340284"/>
                  <a:pt x="478159" y="342102"/>
                  <a:pt x="474251" y="345283"/>
                </a:cubicBezTo>
                <a:cubicBezTo>
                  <a:pt x="445258" y="369278"/>
                  <a:pt x="412538" y="388637"/>
                  <a:pt x="386362" y="415994"/>
                </a:cubicBezTo>
                <a:cubicBezTo>
                  <a:pt x="385272" y="417085"/>
                  <a:pt x="384999" y="418993"/>
                  <a:pt x="384363" y="420357"/>
                </a:cubicBezTo>
                <a:cubicBezTo>
                  <a:pt x="430988" y="443987"/>
                  <a:pt x="471979" y="430718"/>
                  <a:pt x="511606" y="400089"/>
                </a:cubicBezTo>
                <a:cubicBezTo>
                  <a:pt x="511061" y="387728"/>
                  <a:pt x="519331" y="380457"/>
                  <a:pt x="532965" y="377639"/>
                </a:cubicBezTo>
                <a:cubicBezTo>
                  <a:pt x="535691" y="377094"/>
                  <a:pt x="538418" y="375458"/>
                  <a:pt x="540690" y="373731"/>
                </a:cubicBezTo>
                <a:cubicBezTo>
                  <a:pt x="572592" y="350827"/>
                  <a:pt x="609038" y="336649"/>
                  <a:pt x="643848" y="319289"/>
                </a:cubicBezTo>
                <a:cubicBezTo>
                  <a:pt x="660571" y="310928"/>
                  <a:pt x="676113" y="300748"/>
                  <a:pt x="682293" y="281116"/>
                </a:cubicBezTo>
                <a:cubicBezTo>
                  <a:pt x="683839" y="276299"/>
                  <a:pt x="687020" y="271755"/>
                  <a:pt x="690382" y="267756"/>
                </a:cubicBezTo>
                <a:cubicBezTo>
                  <a:pt x="711923" y="242398"/>
                  <a:pt x="736372" y="221766"/>
                  <a:pt x="767546" y="207497"/>
                </a:cubicBezTo>
                <a:cubicBezTo>
                  <a:pt x="795449" y="194773"/>
                  <a:pt x="824260" y="187684"/>
                  <a:pt x="853435" y="180503"/>
                </a:cubicBezTo>
                <a:cubicBezTo>
                  <a:pt x="869977" y="176504"/>
                  <a:pt x="884974" y="169415"/>
                  <a:pt x="897243" y="156691"/>
                </a:cubicBezTo>
                <a:cubicBezTo>
                  <a:pt x="915785" y="137423"/>
                  <a:pt x="934962" y="118881"/>
                  <a:pt x="953685" y="99795"/>
                </a:cubicBezTo>
                <a:cubicBezTo>
                  <a:pt x="957320" y="96069"/>
                  <a:pt x="961319" y="92069"/>
                  <a:pt x="963137" y="87434"/>
                </a:cubicBezTo>
                <a:cubicBezTo>
                  <a:pt x="970772" y="67439"/>
                  <a:pt x="978043" y="47262"/>
                  <a:pt x="984678" y="26903"/>
                </a:cubicBezTo>
                <a:cubicBezTo>
                  <a:pt x="985950" y="23086"/>
                  <a:pt x="983496" y="18087"/>
                  <a:pt x="983223" y="13633"/>
                </a:cubicBezTo>
                <a:cubicBezTo>
                  <a:pt x="983042" y="10634"/>
                  <a:pt x="983587" y="7544"/>
                  <a:pt x="984132" y="0"/>
                </a:cubicBezTo>
                <a:cubicBezTo>
                  <a:pt x="989949" y="8907"/>
                  <a:pt x="993403" y="14360"/>
                  <a:pt x="997856" y="21268"/>
                </a:cubicBezTo>
                <a:cubicBezTo>
                  <a:pt x="1005582" y="10543"/>
                  <a:pt x="1014398" y="2454"/>
                  <a:pt x="1029758" y="6817"/>
                </a:cubicBezTo>
                <a:cubicBezTo>
                  <a:pt x="1028849" y="8180"/>
                  <a:pt x="1028213" y="10270"/>
                  <a:pt x="1026759" y="11088"/>
                </a:cubicBezTo>
                <a:cubicBezTo>
                  <a:pt x="1004946" y="24994"/>
                  <a:pt x="993948" y="46262"/>
                  <a:pt x="986314" y="69984"/>
                </a:cubicBezTo>
                <a:cubicBezTo>
                  <a:pt x="984405" y="75982"/>
                  <a:pt x="981406" y="81799"/>
                  <a:pt x="978134" y="87162"/>
                </a:cubicBezTo>
                <a:cubicBezTo>
                  <a:pt x="968318" y="103340"/>
                  <a:pt x="958047" y="119245"/>
                  <a:pt x="947504" y="135968"/>
                </a:cubicBezTo>
                <a:cubicBezTo>
                  <a:pt x="954685" y="141512"/>
                  <a:pt x="961683" y="139331"/>
                  <a:pt x="967772" y="137059"/>
                </a:cubicBezTo>
                <a:cubicBezTo>
                  <a:pt x="986859" y="130061"/>
                  <a:pt x="1005855" y="122790"/>
                  <a:pt x="1024396" y="114610"/>
                </a:cubicBezTo>
                <a:cubicBezTo>
                  <a:pt x="1029849" y="112247"/>
                  <a:pt x="1034030" y="106702"/>
                  <a:pt x="1038483" y="102249"/>
                </a:cubicBezTo>
                <a:cubicBezTo>
                  <a:pt x="1049935" y="90797"/>
                  <a:pt x="1060842" y="78618"/>
                  <a:pt x="1072839" y="67711"/>
                </a:cubicBezTo>
                <a:cubicBezTo>
                  <a:pt x="1082655" y="58714"/>
                  <a:pt x="1090289" y="56623"/>
                  <a:pt x="1100560" y="57532"/>
                </a:cubicBezTo>
                <a:close/>
              </a:path>
            </a:pathLst>
          </a:custGeom>
          <a:solidFill>
            <a:srgbClr val="F8EAD4"/>
          </a:solidFill>
          <a:ln w="905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5" name="Marcador de posición de imagen 34">
            <a:extLst>
              <a:ext uri="{FF2B5EF4-FFF2-40B4-BE49-F238E27FC236}">
                <a16:creationId xmlns:a16="http://schemas.microsoft.com/office/drawing/2014/main" id="{771DFCF5-94C5-4563-8423-D05A462D8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0659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27" name="Marcador de posición de imagen 34">
            <a:extLst>
              <a:ext uri="{FF2B5EF4-FFF2-40B4-BE49-F238E27FC236}">
                <a16:creationId xmlns:a16="http://schemas.microsoft.com/office/drawing/2014/main" id="{EFB6A770-C929-4EDF-85EB-4A8B19E968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7653" y="3713275"/>
            <a:ext cx="2120872" cy="2107260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30" name="Marcador de posición de imagen 34">
            <a:extLst>
              <a:ext uri="{FF2B5EF4-FFF2-40B4-BE49-F238E27FC236}">
                <a16:creationId xmlns:a16="http://schemas.microsoft.com/office/drawing/2014/main" id="{E59E95AF-7585-4115-8054-B085E0FF9E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34747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31" name="Marcador de posición de imagen 34">
            <a:extLst>
              <a:ext uri="{FF2B5EF4-FFF2-40B4-BE49-F238E27FC236}">
                <a16:creationId xmlns:a16="http://schemas.microsoft.com/office/drawing/2014/main" id="{8CF32787-1C54-4041-B325-864EB07CA5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29469" y="3699573"/>
            <a:ext cx="2120872" cy="2120962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28F84D8-2288-4728-AC4E-041A09E0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4562" y="1524693"/>
            <a:ext cx="4581878" cy="676186"/>
          </a:xfrm>
        </p:spPr>
        <p:txBody>
          <a:bodyPr rtlCol="0"/>
          <a:lstStyle>
            <a:lvl1pPr algn="ctr">
              <a:lnSpc>
                <a:spcPct val="100000"/>
              </a:lnSpc>
              <a:buFontTx/>
              <a:buNone/>
              <a:defRPr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Agregue texto aquí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7076F62-F4E0-4C5E-B1BD-73BA1C63B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7497" y="646236"/>
            <a:ext cx="1755342" cy="592890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rtl="0">
              <a:spcBef>
                <a:spcPts val="1000"/>
              </a:spcBef>
              <a:buFontTx/>
            </a:pPr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76097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de 8 fotografías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516453-F65D-4E9B-9827-962EA7B4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39241" cy="40703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61CD3A7-191A-485E-B049-D37C740CB310}"/>
              </a:ext>
            </a:extLst>
          </p:cNvPr>
          <p:cNvSpPr/>
          <p:nvPr/>
        </p:nvSpPr>
        <p:spPr>
          <a:xfrm>
            <a:off x="106303" y="122372"/>
            <a:ext cx="3419583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B6B0CD-4535-4563-A88C-7CDF7196B85B}"/>
              </a:ext>
            </a:extLst>
          </p:cNvPr>
          <p:cNvSpPr/>
          <p:nvPr/>
        </p:nvSpPr>
        <p:spPr>
          <a:xfrm>
            <a:off x="106303" y="3741802"/>
            <a:ext cx="3419583" cy="2981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36616B6-846C-4079-9DD9-63233DAD3ACB}"/>
              </a:ext>
            </a:extLst>
          </p:cNvPr>
          <p:cNvSpPr/>
          <p:nvPr/>
        </p:nvSpPr>
        <p:spPr>
          <a:xfrm>
            <a:off x="3642691" y="122372"/>
            <a:ext cx="2956440" cy="2967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B979808-C3C3-4F87-A5AE-006E7FF4D946}"/>
              </a:ext>
            </a:extLst>
          </p:cNvPr>
          <p:cNvSpPr/>
          <p:nvPr/>
        </p:nvSpPr>
        <p:spPr>
          <a:xfrm>
            <a:off x="6708952" y="122372"/>
            <a:ext cx="2673402" cy="4139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6C382A8-4A78-49CE-B22C-0941D49A83FD}"/>
              </a:ext>
            </a:extLst>
          </p:cNvPr>
          <p:cNvSpPr/>
          <p:nvPr/>
        </p:nvSpPr>
        <p:spPr>
          <a:xfrm>
            <a:off x="3642690" y="3205824"/>
            <a:ext cx="2956440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DDCA776-FCFC-4F63-8D71-9078106C9472}"/>
              </a:ext>
            </a:extLst>
          </p:cNvPr>
          <p:cNvSpPr/>
          <p:nvPr/>
        </p:nvSpPr>
        <p:spPr>
          <a:xfrm>
            <a:off x="9492176" y="122372"/>
            <a:ext cx="2568606" cy="2860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59447AF-2555-49E0-918A-7A5A3E4DE479}"/>
              </a:ext>
            </a:extLst>
          </p:cNvPr>
          <p:cNvSpPr/>
          <p:nvPr/>
        </p:nvSpPr>
        <p:spPr>
          <a:xfrm>
            <a:off x="6708953" y="4372996"/>
            <a:ext cx="2673402" cy="2350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451BDE1-FF97-41BB-B1FE-039ECB3FAA48}"/>
              </a:ext>
            </a:extLst>
          </p:cNvPr>
          <p:cNvSpPr/>
          <p:nvPr/>
        </p:nvSpPr>
        <p:spPr>
          <a:xfrm>
            <a:off x="9492174" y="3090002"/>
            <a:ext cx="2568608" cy="3633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8" name="Marcador de posición de imagen 12">
            <a:extLst>
              <a:ext uri="{FF2B5EF4-FFF2-40B4-BE49-F238E27FC236}">
                <a16:creationId xmlns:a16="http://schemas.microsoft.com/office/drawing/2014/main" id="{67AD5A73-8716-4463-A72A-D6F3CA1C957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9279" y="374309"/>
            <a:ext cx="2926597" cy="2524311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29" name="Marcador de posición de imagen 18">
            <a:extLst>
              <a:ext uri="{FF2B5EF4-FFF2-40B4-BE49-F238E27FC236}">
                <a16:creationId xmlns:a16="http://schemas.microsoft.com/office/drawing/2014/main" id="{306E7670-75FA-47A8-81A4-05FD7DE0AF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9189" y="3994520"/>
            <a:ext cx="2930525" cy="1987550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30" name="Marcador de posición de imagen 18">
            <a:extLst>
              <a:ext uri="{FF2B5EF4-FFF2-40B4-BE49-F238E27FC236}">
                <a16:creationId xmlns:a16="http://schemas.microsoft.com/office/drawing/2014/main" id="{D93EF954-7570-4C45-A73E-2430228549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37360" y="374308"/>
            <a:ext cx="2078236" cy="1866486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31" name="Marcador de posición de imagen 18">
            <a:extLst>
              <a:ext uri="{FF2B5EF4-FFF2-40B4-BE49-F238E27FC236}">
                <a16:creationId xmlns:a16="http://schemas.microsoft.com/office/drawing/2014/main" id="{37E62A63-6ADB-4815-870C-7DE18C0E2A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7874" y="374309"/>
            <a:ext cx="2460900" cy="1974108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32" name="Marcador de posición de imagen 18">
            <a:extLst>
              <a:ext uri="{FF2B5EF4-FFF2-40B4-BE49-F238E27FC236}">
                <a16:creationId xmlns:a16="http://schemas.microsoft.com/office/drawing/2014/main" id="{5E88C04C-B228-4B61-AE61-D503F82ACA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053" y="4624367"/>
            <a:ext cx="2173480" cy="1357703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33" name="Marcador de posición de imagen 12">
            <a:extLst>
              <a:ext uri="{FF2B5EF4-FFF2-40B4-BE49-F238E27FC236}">
                <a16:creationId xmlns:a16="http://schemas.microsoft.com/office/drawing/2014/main" id="{C88BEAB2-2E36-458C-A884-338D4D0E65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86791" y="3458132"/>
            <a:ext cx="2460899" cy="2523939"/>
          </a:xfrm>
          <a:solidFill>
            <a:srgbClr val="ADC5D0"/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34" name="Marcador de posición de imagen 12">
            <a:extLst>
              <a:ext uri="{FF2B5EF4-FFF2-40B4-BE49-F238E27FC236}">
                <a16:creationId xmlns:a16="http://schemas.microsoft.com/office/drawing/2014/main" id="{F83EDCAF-9FBF-42BB-9012-9D6E7AE4AA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53051" y="374309"/>
            <a:ext cx="2173481" cy="3131604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35" name="Marcador de posición de imagen 12">
            <a:extLst>
              <a:ext uri="{FF2B5EF4-FFF2-40B4-BE49-F238E27FC236}">
                <a16:creationId xmlns:a16="http://schemas.microsoft.com/office/drawing/2014/main" id="{EBC88136-E5C2-44CD-88E4-25103D1B33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37360" y="3342229"/>
            <a:ext cx="2078236" cy="2639842"/>
          </a:xfrm>
          <a:solidFill>
            <a:srgbClr val="ADC5D0"/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85945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25" descr="Primer plano de un coral&#10;&#10;Descripción generada automáticamente">
            <a:extLst>
              <a:ext uri="{FF2B5EF4-FFF2-40B4-BE49-F238E27FC236}">
                <a16:creationId xmlns:a16="http://schemas.microsoft.com/office/drawing/2014/main" id="{1E127685-9474-47AE-BB6F-86969AAB7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8C633AD-DA0D-4222-BB4C-CEE9D3EFC73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64FFD8EC-D8C2-4E71-8D7E-9FFE38487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7949" y="3077822"/>
            <a:ext cx="1039006" cy="368878"/>
          </a:xfrm>
        </p:spPr>
        <p:txBody>
          <a:bodyPr rtlCol="0"/>
          <a:lstStyle>
            <a:lvl1pPr algn="r">
              <a:buFontTx/>
              <a:buNone/>
              <a:defRPr sz="2400" i="1">
                <a:solidFill>
                  <a:srgbClr val="446777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2" name="Gráfico 9">
            <a:extLst>
              <a:ext uri="{FF2B5EF4-FFF2-40B4-BE49-F238E27FC236}">
                <a16:creationId xmlns:a16="http://schemas.microsoft.com/office/drawing/2014/main" id="{52C2E414-18BC-4204-A2E8-DAAD333C3B60}"/>
              </a:ext>
            </a:extLst>
          </p:cNvPr>
          <p:cNvSpPr/>
          <p:nvPr/>
        </p:nvSpPr>
        <p:spPr>
          <a:xfrm rot="1563853">
            <a:off x="5413643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tx2"/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A5687A6-EA6B-4C7B-A341-693882F29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737" y="2956704"/>
            <a:ext cx="2448103" cy="601121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rtl="0">
              <a:spcBef>
                <a:spcPts val="1000"/>
              </a:spcBef>
              <a:buFontTx/>
            </a:pPr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32555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05BF394-563D-4E0A-AB30-6CD7630D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97B8D9-80F7-4DBD-AB9A-1284E26F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CEB74C-6B39-4345-A9ED-69A1B52D6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07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rtl="0"/>
            <a:fld id="{EB71941E-999A-46A6-8647-0420067BF7EA}" type="slidenum">
              <a:rPr lang="es-ES" noProof="0" smtClean="0"/>
              <a:pPr rtl="0"/>
              <a:t>‹#›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842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7" r:id="rId4"/>
    <p:sldLayoutId id="2147483664" r:id="rId5"/>
    <p:sldLayoutId id="2147483665" r:id="rId6"/>
    <p:sldLayoutId id="2147483666" r:id="rId7"/>
    <p:sldLayoutId id="2147483649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ustantimes.com/cities/chandigarh-news/haryana-woman-asi-dies-in-road-accident-101655672197655.html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computer-vision-for-lane-finding-24ea77f25209" TargetMode="External"/><Relationship Id="rId5" Type="http://schemas.openxmlformats.org/officeDocument/2006/relationships/hyperlink" Target="https://soloelectronicos.com/tag/deteccion-de-curvas/" TargetMode="External"/><Relationship Id="rId4" Type="http://schemas.openxmlformats.org/officeDocument/2006/relationships/hyperlink" Target="https://www.dgt.es/menusecundario/dgt-en-cifras/dgt-en-cifras-resultados/dgt-en-cifras-detalle/?id=0083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55778022-079A-4FF4-8735-D3C9A67F11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pic>
        <p:nvPicPr>
          <p:cNvPr id="8" name="Imagen 7" descr="forma de insignia con montañas y árboles">
            <a:extLst>
              <a:ext uri="{FF2B5EF4-FFF2-40B4-BE49-F238E27FC236}">
                <a16:creationId xmlns:a16="http://schemas.microsoft.com/office/drawing/2014/main" id="{426C65A7-A996-4C0A-B747-BA22BED03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333" y="2425711"/>
            <a:ext cx="6081589" cy="3675763"/>
          </a:xfrm>
          <a:prstGeom prst="rect">
            <a:avLst/>
          </a:prstGeom>
          <a:effectLst>
            <a:glow>
              <a:schemeClr val="bg1">
                <a:alpha val="40000"/>
              </a:schemeClr>
            </a:glow>
            <a:outerShdw blurRad="6731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792973C2-64E0-451E-A71F-E5F611F45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140" y="4444635"/>
            <a:ext cx="3889973" cy="756526"/>
          </a:xfrm>
        </p:spPr>
        <p:txBody>
          <a:bodyPr rtlCol="0"/>
          <a:lstStyle/>
          <a:p>
            <a:pPr rtl="0"/>
            <a:r>
              <a:rPr lang="es-ES" sz="2800" dirty="0"/>
              <a:t>Auto </a:t>
            </a:r>
            <a:r>
              <a:rPr lang="es-ES" sz="2800" dirty="0" err="1"/>
              <a:t>Driving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04493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03ECE0B-A9B1-9D0D-88FE-BD07629D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02" y="548482"/>
            <a:ext cx="5447918" cy="1316532"/>
          </a:xfrm>
        </p:spPr>
        <p:txBody>
          <a:bodyPr/>
          <a:lstStyle/>
          <a:p>
            <a:r>
              <a:rPr lang="en-US" dirty="0"/>
              <a:t>match histograms and binarize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971DAB-BC8B-05EE-50BA-464156042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29" y="2790901"/>
            <a:ext cx="6159738" cy="3020994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9D30B8E-417C-865B-99DB-C5C0AE849C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61140" y="1226329"/>
            <a:ext cx="3053782" cy="4802530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54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03ECE0B-A9B1-9D0D-88FE-BD07629D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02" y="548482"/>
            <a:ext cx="5447918" cy="1316532"/>
          </a:xfrm>
        </p:spPr>
        <p:txBody>
          <a:bodyPr/>
          <a:lstStyle/>
          <a:p>
            <a:r>
              <a:rPr lang="en-US" dirty="0"/>
              <a:t>Compute histogram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7FEEB0-1FB8-A469-1E7B-E32A964B7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88" y="3741945"/>
            <a:ext cx="10001061" cy="2502083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66DF3B1-9302-2C11-15BB-00CA8E8E39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30018" y="452314"/>
            <a:ext cx="3158996" cy="3106719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31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03ECE0B-A9B1-9D0D-88FE-BD07629D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02" y="548482"/>
            <a:ext cx="5447918" cy="1316532"/>
          </a:xfrm>
        </p:spPr>
        <p:txBody>
          <a:bodyPr/>
          <a:lstStyle/>
          <a:p>
            <a:r>
              <a:rPr lang="en-US" dirty="0"/>
              <a:t>Find peaks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DAFA28D-237E-769B-51E9-B89A0ADC7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50" y="3254467"/>
            <a:ext cx="10447699" cy="3055051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1811609-B410-A8A0-25BD-B0A0B7CC7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286" y="1980886"/>
            <a:ext cx="2842243" cy="314287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9EE4EB6-1204-62F2-38A1-D0FA9E40A8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713032" y="1349437"/>
            <a:ext cx="3476628" cy="3419094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090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03ECE0B-A9B1-9D0D-88FE-BD07629D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02" y="548482"/>
            <a:ext cx="5447918" cy="1316532"/>
          </a:xfrm>
        </p:spPr>
        <p:txBody>
          <a:bodyPr/>
          <a:lstStyle/>
          <a:p>
            <a:r>
              <a:rPr lang="en-US" dirty="0"/>
              <a:t>sliding window algorithm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7FDCC7-179C-B49B-8C20-8567A9B6A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84" y="3046536"/>
            <a:ext cx="6587905" cy="3424685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8673D7D-2DB1-7D80-96E4-C4094FE73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025" y="386779"/>
            <a:ext cx="5745891" cy="3789501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9DFC344-5DF3-CDB7-A717-E89D79AAC4AB}"/>
              </a:ext>
            </a:extLst>
          </p:cNvPr>
          <p:cNvSpPr/>
          <p:nvPr/>
        </p:nvSpPr>
        <p:spPr>
          <a:xfrm>
            <a:off x="482102" y="4524771"/>
            <a:ext cx="4433930" cy="192084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D7C347A-ECBB-F4A9-3E33-594B554ED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803" y="801231"/>
            <a:ext cx="3346299" cy="5255537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123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03ECE0B-A9B1-9D0D-88FE-BD07629D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02" y="548482"/>
            <a:ext cx="5447918" cy="1316532"/>
          </a:xfrm>
        </p:spPr>
        <p:txBody>
          <a:bodyPr/>
          <a:lstStyle/>
          <a:p>
            <a:r>
              <a:rPr lang="en-US" dirty="0"/>
              <a:t>sidelines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5E4A31-99B2-0B18-3DDD-8542A8AED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49" y="1865014"/>
            <a:ext cx="6861517" cy="3553485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04F3AA3-F5C4-2064-86EA-4FAD07C59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377" y="814811"/>
            <a:ext cx="3423850" cy="5391339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496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03ECE0B-A9B1-9D0D-88FE-BD07629D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02" y="548482"/>
            <a:ext cx="5031458" cy="1760152"/>
          </a:xfrm>
        </p:spPr>
        <p:txBody>
          <a:bodyPr/>
          <a:lstStyle/>
          <a:p>
            <a:r>
              <a:rPr lang="en-US" dirty="0"/>
              <a:t>Reverse </a:t>
            </a:r>
            <a:r>
              <a:rPr lang="en-US" dirty="0" err="1"/>
              <a:t>homography</a:t>
            </a:r>
            <a:r>
              <a:rPr lang="en-US" dirty="0"/>
              <a:t> and draw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BF6F4B-720A-5B57-6559-8200BA337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203" y="901567"/>
            <a:ext cx="5679790" cy="3878663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0FF6B27-224F-B3CE-56EF-319A6437B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151" y="5394902"/>
            <a:ext cx="7810785" cy="1014205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1303C3-6DF0-73E0-1730-6B2A25C1E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02" y="2779413"/>
            <a:ext cx="4342013" cy="2432879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7658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802" y="1378527"/>
            <a:ext cx="4944396" cy="2297546"/>
          </a:xfrm>
        </p:spPr>
        <p:txBody>
          <a:bodyPr rtlCol="0"/>
          <a:lstStyle/>
          <a:p>
            <a:pPr algn="ctr" rtl="0"/>
            <a:r>
              <a:rPr lang="es-ES" dirty="0"/>
              <a:t>Future </a:t>
            </a:r>
            <a:r>
              <a:rPr lang="es-ES" dirty="0" err="1"/>
              <a:t>extensions</a:t>
            </a:r>
            <a:r>
              <a:rPr lang="es-ES" dirty="0"/>
              <a:t> and </a:t>
            </a:r>
            <a:r>
              <a:rPr lang="es-ES" dirty="0" err="1"/>
              <a:t>conclusion</a:t>
            </a:r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0" name="Gráfico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25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9793DDE-F058-5FEA-75B5-70283EF77C09}"/>
              </a:ext>
            </a:extLst>
          </p:cNvPr>
          <p:cNvSpPr txBox="1"/>
          <p:nvPr/>
        </p:nvSpPr>
        <p:spPr>
          <a:xfrm>
            <a:off x="1267485" y="2227152"/>
            <a:ext cx="96570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446777"/>
                </a:solidFill>
              </a:rPr>
              <a:t>Post-processing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446777"/>
                </a:solidFill>
              </a:rPr>
              <a:t>Provide more information about the result (curvature,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446777"/>
                </a:solidFill>
              </a:rPr>
              <a:t>Improve binarization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742475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766CCDE6-6086-4623-9169-9BF63A21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003" y="3058304"/>
            <a:ext cx="5165994" cy="601121"/>
          </a:xfrm>
        </p:spPr>
        <p:txBody>
          <a:bodyPr rtlCol="0"/>
          <a:lstStyle/>
          <a:p>
            <a:pPr algn="ctr" rtl="0"/>
            <a:r>
              <a:rPr lang="es-ES" dirty="0" err="1"/>
              <a:t>Bibliography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6025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0E1F9FE-FA68-E3BF-14BE-914DFF0E5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FE282BE-FEE7-36FF-0CE5-704C12004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1462F76-5D0F-5BBB-B8A6-321A3B2C2ABB}"/>
              </a:ext>
            </a:extLst>
          </p:cNvPr>
          <p:cNvSpPr txBox="1"/>
          <p:nvPr/>
        </p:nvSpPr>
        <p:spPr>
          <a:xfrm>
            <a:off x="758982" y="543207"/>
            <a:ext cx="10674035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https://www.hindustantimes.com/cities/chandigarh-news/haryana-woman-asi-dies-in-road-accident-101655672197655.html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ttps://www.lamoncloa.gob.es/serviciosdeprensa/notasprensa/interior/Paginas/2022/070122-balance-siniestralidad-2021.aspx#:~:text=siniestralidad%20vial%202021-,Los%20accidentes%20de%20tr%C3%A1fico%20se%20cobraron%20la,1.004%20personas%20el%20pasado%20a%C3%B1o&amp;text=En%202021%20se%20produjeron%20921,a%C3%B1o%20de%20la%20serie%20hist%C3%B3ric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https://www.dgt.es/menusecundario/dgt-en-cifras/dgt-en-cifras-resultados/dgt-en-cifras-detalle/?id=00834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https://soloelectronicos.com/tag/deteccion-de-curvas/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6"/>
              </a:rPr>
              <a:t>https://towardsdatascience.com/computer-vision-for-lane-finding-24ea77f25209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198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0" name="Gráfico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085C85-06A5-B1A9-6A59-3B84916332D2}"/>
              </a:ext>
            </a:extLst>
          </p:cNvPr>
          <p:cNvSpPr txBox="1"/>
          <p:nvPr/>
        </p:nvSpPr>
        <p:spPr>
          <a:xfrm>
            <a:off x="7209800" y="1536173"/>
            <a:ext cx="43502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Motivation</a:t>
            </a:r>
          </a:p>
          <a:p>
            <a:pPr marL="342900" indent="-342900">
              <a:buAutoNum type="arabicPeriod"/>
            </a:pPr>
            <a:endParaRPr lang="en-US" sz="3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3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Proposed solution</a:t>
            </a:r>
          </a:p>
          <a:p>
            <a:pPr marL="342900" indent="-342900">
              <a:buAutoNum type="arabicPeriod"/>
            </a:pPr>
            <a:endParaRPr lang="en-US" sz="3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3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Result</a:t>
            </a:r>
          </a:p>
          <a:p>
            <a:pPr marL="342900" indent="-342900">
              <a:buAutoNum type="arabicPeriod"/>
            </a:pPr>
            <a:endParaRPr lang="en-US" sz="3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3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Future extensions and conclusions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2FCB769-4641-3FE4-9901-6B2BB245A0E1}"/>
              </a:ext>
            </a:extLst>
          </p:cNvPr>
          <p:cNvSpPr txBox="1"/>
          <p:nvPr/>
        </p:nvSpPr>
        <p:spPr>
          <a:xfrm>
            <a:off x="1532474" y="3075056"/>
            <a:ext cx="3796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+mj-lt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708163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802" y="3237145"/>
            <a:ext cx="4944396" cy="438927"/>
          </a:xfrm>
        </p:spPr>
        <p:txBody>
          <a:bodyPr rtlCol="0"/>
          <a:lstStyle/>
          <a:p>
            <a:pPr algn="ctr" rtl="0"/>
            <a:r>
              <a:rPr lang="es-ES" dirty="0"/>
              <a:t>demo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0" name="Gráfico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6853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386" y="3133436"/>
            <a:ext cx="4513228" cy="591127"/>
          </a:xfrm>
        </p:spPr>
        <p:txBody>
          <a:bodyPr rtlCol="0"/>
          <a:lstStyle/>
          <a:p>
            <a:pPr algn="ctr" rtl="0"/>
            <a:r>
              <a:rPr lang="es-ES" dirty="0" err="1"/>
              <a:t>Motivation</a:t>
            </a:r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0" name="Gráfico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4386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B077F0A3-D25F-4686-9652-AA67966B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093" y="1591452"/>
            <a:ext cx="5351677" cy="4338569"/>
          </a:xfrm>
        </p:spPr>
        <p:txBody>
          <a:bodyPr rtlCol="0"/>
          <a:lstStyle/>
          <a:p>
            <a:pPr rtl="0"/>
            <a:r>
              <a:rPr lang="es-ES" sz="3000" dirty="0" err="1"/>
              <a:t>Avoid</a:t>
            </a:r>
            <a:r>
              <a:rPr lang="es-ES" sz="3000" dirty="0"/>
              <a:t> </a:t>
            </a:r>
            <a:r>
              <a:rPr lang="es-ES" sz="3000" dirty="0" err="1"/>
              <a:t>accidents</a:t>
            </a:r>
            <a:br>
              <a:rPr lang="es-ES" sz="3000" dirty="0"/>
            </a:br>
            <a:br>
              <a:rPr lang="es-ES" sz="3000" dirty="0"/>
            </a:br>
            <a:r>
              <a:rPr lang="es-ES" sz="3000" dirty="0"/>
              <a:t>921 </a:t>
            </a:r>
            <a:r>
              <a:rPr lang="es-ES" sz="3000" dirty="0" err="1"/>
              <a:t>accidents</a:t>
            </a:r>
            <a:r>
              <a:rPr lang="es-ES" sz="3000" dirty="0"/>
              <a:t> with </a:t>
            </a:r>
            <a:r>
              <a:rPr lang="es-ES" sz="3000" dirty="0" err="1"/>
              <a:t>deaths</a:t>
            </a:r>
            <a:br>
              <a:rPr lang="es-ES" sz="3000" dirty="0"/>
            </a:br>
            <a:br>
              <a:rPr lang="es-ES" sz="3000" dirty="0"/>
            </a:br>
            <a:r>
              <a:rPr lang="es-ES" sz="3000" dirty="0"/>
              <a:t>1004 </a:t>
            </a:r>
            <a:r>
              <a:rPr lang="es-ES" sz="3000" dirty="0" err="1"/>
              <a:t>deaths</a:t>
            </a:r>
            <a:r>
              <a:rPr lang="es-ES" sz="3000" dirty="0"/>
              <a:t> </a:t>
            </a:r>
            <a:r>
              <a:rPr lang="es-ES" sz="3000" dirty="0" err="1"/>
              <a:t>due</a:t>
            </a:r>
            <a:r>
              <a:rPr lang="es-ES" sz="3000" dirty="0"/>
              <a:t> to </a:t>
            </a:r>
            <a:r>
              <a:rPr lang="es-ES" sz="3000" dirty="0" err="1"/>
              <a:t>accidents</a:t>
            </a:r>
            <a:br>
              <a:rPr lang="es-ES" sz="3000" dirty="0"/>
            </a:br>
            <a:br>
              <a:rPr lang="es-ES" sz="3000" dirty="0"/>
            </a:br>
            <a:br>
              <a:rPr lang="es-ES" sz="3000" dirty="0"/>
            </a:br>
            <a:br>
              <a:rPr lang="es-ES" sz="3000" dirty="0"/>
            </a:br>
            <a:r>
              <a:rPr lang="es-ES" sz="3000" dirty="0">
                <a:latin typeface="+mj-lt"/>
              </a:rPr>
              <a:t>STOP CLIMATE CHANGE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A7A0B-A24D-B190-8429-AAF11CAFD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5" r="9061"/>
          <a:stretch/>
        </p:blipFill>
        <p:spPr bwMode="auto">
          <a:xfrm>
            <a:off x="1222217" y="1807788"/>
            <a:ext cx="3929204" cy="29432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837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386" y="3133436"/>
            <a:ext cx="4513228" cy="591127"/>
          </a:xfrm>
        </p:spPr>
        <p:txBody>
          <a:bodyPr rtlCol="0"/>
          <a:lstStyle/>
          <a:p>
            <a:pPr algn="ctr" rtl="0"/>
            <a:r>
              <a:rPr lang="es-ES" dirty="0"/>
              <a:t>Solution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0" name="Gráfico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3149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CB7A9393-DFD9-435A-BA97-C67C02BFC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13" y="5514779"/>
            <a:ext cx="4664641" cy="301921"/>
          </a:xfrm>
        </p:spPr>
        <p:txBody>
          <a:bodyPr rtlCol="0"/>
          <a:lstStyle/>
          <a:p>
            <a:pPr rtl="0"/>
            <a:r>
              <a:rPr lang="es-ES" sz="2000" dirty="0" err="1"/>
              <a:t>Autonomous</a:t>
            </a:r>
            <a:r>
              <a:rPr lang="es-ES" sz="2000" dirty="0"/>
              <a:t> car that </a:t>
            </a:r>
            <a:r>
              <a:rPr lang="es-ES" sz="2000" dirty="0" err="1"/>
              <a:t>detects</a:t>
            </a:r>
            <a:r>
              <a:rPr lang="es-ES" sz="2000" dirty="0"/>
              <a:t> </a:t>
            </a:r>
            <a:r>
              <a:rPr lang="es-ES" sz="2000" dirty="0" err="1"/>
              <a:t>road</a:t>
            </a:r>
            <a:r>
              <a:rPr lang="es-ES" sz="2000" dirty="0"/>
              <a:t> </a:t>
            </a:r>
            <a:r>
              <a:rPr lang="es-ES" sz="2000" dirty="0" err="1"/>
              <a:t>lanes</a:t>
            </a:r>
            <a:br>
              <a:rPr lang="es-ES" sz="2000" dirty="0"/>
            </a:br>
            <a:endParaRPr lang="es-ES" sz="2000" dirty="0"/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9F9463E4-044F-4D94-BD3F-46B49D21336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10495" t="2534" r="10495" b="4672"/>
          <a:stretch/>
        </p:blipFill>
        <p:spPr>
          <a:xfrm>
            <a:off x="984154" y="1192260"/>
            <a:ext cx="3992160" cy="263735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/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3983A1B-D67F-4697-281D-590A619EDD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17" r="32125"/>
          <a:stretch/>
        </p:blipFill>
        <p:spPr>
          <a:xfrm>
            <a:off x="5893805" y="0"/>
            <a:ext cx="6298195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6493AF4-E099-405F-F901-24DDB3C60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93804" y="1"/>
            <a:ext cx="6298195" cy="6857998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0511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386" y="3133436"/>
            <a:ext cx="4513228" cy="591127"/>
          </a:xfrm>
        </p:spPr>
        <p:txBody>
          <a:bodyPr rtlCol="0"/>
          <a:lstStyle/>
          <a:p>
            <a:pPr algn="ctr" rtl="0"/>
            <a:r>
              <a:rPr lang="es-ES" dirty="0" err="1"/>
              <a:t>Results</a:t>
            </a:r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0" name="Gráfico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3221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6DD1201-6E53-C1FD-119C-44BC01960DB2}"/>
              </a:ext>
            </a:extLst>
          </p:cNvPr>
          <p:cNvSpPr/>
          <p:nvPr/>
        </p:nvSpPr>
        <p:spPr>
          <a:xfrm>
            <a:off x="1894714" y="2446913"/>
            <a:ext cx="2320636" cy="78047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Match histograms and binarize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8813A0E-0238-F680-60F2-37DD9B058BF5}"/>
              </a:ext>
            </a:extLst>
          </p:cNvPr>
          <p:cNvGrpSpPr/>
          <p:nvPr/>
        </p:nvGrpSpPr>
        <p:grpSpPr>
          <a:xfrm>
            <a:off x="245145" y="3576545"/>
            <a:ext cx="2569233" cy="1613692"/>
            <a:chOff x="245145" y="3576545"/>
            <a:chExt cx="2569233" cy="1613692"/>
          </a:xfrm>
        </p:grpSpPr>
        <p:sp>
          <p:nvSpPr>
            <p:cNvPr id="172" name="Luna 171">
              <a:extLst>
                <a:ext uri="{FF2B5EF4-FFF2-40B4-BE49-F238E27FC236}">
                  <a16:creationId xmlns:a16="http://schemas.microsoft.com/office/drawing/2014/main" id="{4B21B700-9135-627C-145A-096A4725E356}"/>
                </a:ext>
              </a:extLst>
            </p:cNvPr>
            <p:cNvSpPr/>
            <p:nvPr/>
          </p:nvSpPr>
          <p:spPr>
            <a:xfrm rot="1571859">
              <a:off x="926845" y="4139590"/>
              <a:ext cx="872308" cy="970652"/>
            </a:xfrm>
            <a:prstGeom prst="moon">
              <a:avLst>
                <a:gd name="adj" fmla="val 3443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Luna 170">
              <a:extLst>
                <a:ext uri="{FF2B5EF4-FFF2-40B4-BE49-F238E27FC236}">
                  <a16:creationId xmlns:a16="http://schemas.microsoft.com/office/drawing/2014/main" id="{FF141333-0047-4956-4FF5-57C17D14052B}"/>
                </a:ext>
              </a:extLst>
            </p:cNvPr>
            <p:cNvSpPr/>
            <p:nvPr/>
          </p:nvSpPr>
          <p:spPr>
            <a:xfrm rot="1571859">
              <a:off x="245145" y="3576545"/>
              <a:ext cx="2162167" cy="1613692"/>
            </a:xfrm>
            <a:prstGeom prst="moon">
              <a:avLst>
                <a:gd name="adj" fmla="val 4071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AD064D71-A43C-6214-E046-6CD686878757}"/>
                </a:ext>
              </a:extLst>
            </p:cNvPr>
            <p:cNvSpPr/>
            <p:nvPr/>
          </p:nvSpPr>
          <p:spPr>
            <a:xfrm>
              <a:off x="756977" y="3680029"/>
              <a:ext cx="2057401" cy="70196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Apply </a:t>
              </a:r>
              <a:r>
                <a:rPr lang="en-US" dirty="0" err="1">
                  <a:latin typeface="+mj-lt"/>
                </a:rPr>
                <a:t>homography</a:t>
              </a:r>
              <a:endParaRPr lang="en-US" dirty="0">
                <a:latin typeface="+mj-lt"/>
              </a:endParaRPr>
            </a:p>
          </p:txBody>
        </p:sp>
      </p:grp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57D4BA50-A802-1B79-2551-2579FCFEA23F}"/>
              </a:ext>
            </a:extLst>
          </p:cNvPr>
          <p:cNvSpPr/>
          <p:nvPr/>
        </p:nvSpPr>
        <p:spPr>
          <a:xfrm>
            <a:off x="3351459" y="3713511"/>
            <a:ext cx="1760108" cy="63500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Compute histogram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FCAFC997-1DEC-0354-28BD-4C2C424BB8E7}"/>
              </a:ext>
            </a:extLst>
          </p:cNvPr>
          <p:cNvSpPr/>
          <p:nvPr/>
        </p:nvSpPr>
        <p:spPr>
          <a:xfrm>
            <a:off x="4660425" y="2594118"/>
            <a:ext cx="1760108" cy="48606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Find peaks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5144F1B1-3777-5862-B5AA-A3A1E4A16401}"/>
              </a:ext>
            </a:extLst>
          </p:cNvPr>
          <p:cNvSpPr/>
          <p:nvPr/>
        </p:nvSpPr>
        <p:spPr>
          <a:xfrm>
            <a:off x="5658247" y="3577274"/>
            <a:ext cx="1839480" cy="90747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Sliding window algorithm</a:t>
            </a: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36D62C58-5211-9246-CA78-A190E9173860}"/>
              </a:ext>
            </a:extLst>
          </p:cNvPr>
          <p:cNvSpPr/>
          <p:nvPr/>
        </p:nvSpPr>
        <p:spPr>
          <a:xfrm>
            <a:off x="6865608" y="2446913"/>
            <a:ext cx="2057401" cy="70196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Define side lines</a:t>
            </a:r>
          </a:p>
        </p:txBody>
      </p:sp>
      <p:sp>
        <p:nvSpPr>
          <p:cNvPr id="98" name="Rectángulo: esquinas redondeadas 97">
            <a:extLst>
              <a:ext uri="{FF2B5EF4-FFF2-40B4-BE49-F238E27FC236}">
                <a16:creationId xmlns:a16="http://schemas.microsoft.com/office/drawing/2014/main" id="{6AD5A1D1-AB62-AE4D-8C11-F03DAE78C826}"/>
              </a:ext>
            </a:extLst>
          </p:cNvPr>
          <p:cNvSpPr/>
          <p:nvPr/>
        </p:nvSpPr>
        <p:spPr>
          <a:xfrm>
            <a:off x="8044407" y="3611978"/>
            <a:ext cx="2057401" cy="83806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Reverse the </a:t>
            </a:r>
            <a:r>
              <a:rPr lang="en-US" dirty="0" err="1">
                <a:latin typeface="+mj-lt"/>
              </a:rPr>
              <a:t>homography</a:t>
            </a:r>
            <a:r>
              <a:rPr lang="en-US" dirty="0">
                <a:latin typeface="+mj-lt"/>
              </a:rPr>
              <a:t> of points</a:t>
            </a:r>
          </a:p>
        </p:txBody>
      </p:sp>
      <p:sp>
        <p:nvSpPr>
          <p:cNvPr id="107" name="Título 21">
            <a:extLst>
              <a:ext uri="{FF2B5EF4-FFF2-40B4-BE49-F238E27FC236}">
                <a16:creationId xmlns:a16="http://schemas.microsoft.com/office/drawing/2014/main" id="{D5AA5E83-C9E5-B725-01F2-679AD382A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5" y="491601"/>
            <a:ext cx="3491325" cy="601121"/>
          </a:xfrm>
        </p:spPr>
        <p:txBody>
          <a:bodyPr rtlCol="0"/>
          <a:lstStyle/>
          <a:p>
            <a:pPr algn="ctr" rtl="0"/>
            <a:r>
              <a:rPr lang="es-ES" dirty="0"/>
              <a:t>Pipeline</a:t>
            </a:r>
          </a:p>
        </p:txBody>
      </p:sp>
      <p:cxnSp>
        <p:nvCxnSpPr>
          <p:cNvPr id="153" name="Conector recto de flecha 152">
            <a:extLst>
              <a:ext uri="{FF2B5EF4-FFF2-40B4-BE49-F238E27FC236}">
                <a16:creationId xmlns:a16="http://schemas.microsoft.com/office/drawing/2014/main" id="{C3BBD8C6-125C-29B6-A38E-6188FF1C8CAC}"/>
              </a:ext>
            </a:extLst>
          </p:cNvPr>
          <p:cNvCxnSpPr>
            <a:cxnSpLocks/>
          </p:cNvCxnSpPr>
          <p:nvPr/>
        </p:nvCxnSpPr>
        <p:spPr>
          <a:xfrm flipV="1">
            <a:off x="2467380" y="3216926"/>
            <a:ext cx="0" cy="4631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Conector recto de flecha 155">
            <a:extLst>
              <a:ext uri="{FF2B5EF4-FFF2-40B4-BE49-F238E27FC236}">
                <a16:creationId xmlns:a16="http://schemas.microsoft.com/office/drawing/2014/main" id="{EFA25FD8-0510-1A85-C8C4-532241E39CF8}"/>
              </a:ext>
            </a:extLst>
          </p:cNvPr>
          <p:cNvCxnSpPr>
            <a:cxnSpLocks/>
          </p:cNvCxnSpPr>
          <p:nvPr/>
        </p:nvCxnSpPr>
        <p:spPr>
          <a:xfrm>
            <a:off x="3645016" y="3235786"/>
            <a:ext cx="0" cy="47772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Conector recto de flecha 157">
            <a:extLst>
              <a:ext uri="{FF2B5EF4-FFF2-40B4-BE49-F238E27FC236}">
                <a16:creationId xmlns:a16="http://schemas.microsoft.com/office/drawing/2014/main" id="{4BEDC0A1-C4FD-7A8B-ADCC-B995E4BDFC9F}"/>
              </a:ext>
            </a:extLst>
          </p:cNvPr>
          <p:cNvCxnSpPr>
            <a:cxnSpLocks/>
          </p:cNvCxnSpPr>
          <p:nvPr/>
        </p:nvCxnSpPr>
        <p:spPr>
          <a:xfrm flipV="1">
            <a:off x="4882690" y="3080182"/>
            <a:ext cx="0" cy="66706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Conector recto de flecha 159">
            <a:extLst>
              <a:ext uri="{FF2B5EF4-FFF2-40B4-BE49-F238E27FC236}">
                <a16:creationId xmlns:a16="http://schemas.microsoft.com/office/drawing/2014/main" id="{332AEC68-2E4C-8548-4A8E-3E8F3B19315B}"/>
              </a:ext>
            </a:extLst>
          </p:cNvPr>
          <p:cNvCxnSpPr>
            <a:cxnSpLocks/>
          </p:cNvCxnSpPr>
          <p:nvPr/>
        </p:nvCxnSpPr>
        <p:spPr>
          <a:xfrm>
            <a:off x="6051089" y="3080182"/>
            <a:ext cx="0" cy="53179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Conector recto de flecha 161">
            <a:extLst>
              <a:ext uri="{FF2B5EF4-FFF2-40B4-BE49-F238E27FC236}">
                <a16:creationId xmlns:a16="http://schemas.microsoft.com/office/drawing/2014/main" id="{D8913295-C8DB-7666-2E17-E9DD8875ACB7}"/>
              </a:ext>
            </a:extLst>
          </p:cNvPr>
          <p:cNvCxnSpPr>
            <a:cxnSpLocks/>
          </p:cNvCxnSpPr>
          <p:nvPr/>
        </p:nvCxnSpPr>
        <p:spPr>
          <a:xfrm flipV="1">
            <a:off x="7173307" y="3148875"/>
            <a:ext cx="0" cy="42839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Conector recto de flecha 163">
            <a:extLst>
              <a:ext uri="{FF2B5EF4-FFF2-40B4-BE49-F238E27FC236}">
                <a16:creationId xmlns:a16="http://schemas.microsoft.com/office/drawing/2014/main" id="{ED3C884C-3530-6D0C-0CE9-602A40EA3CC7}"/>
              </a:ext>
            </a:extLst>
          </p:cNvPr>
          <p:cNvCxnSpPr>
            <a:cxnSpLocks/>
          </p:cNvCxnSpPr>
          <p:nvPr/>
        </p:nvCxnSpPr>
        <p:spPr>
          <a:xfrm>
            <a:off x="8489489" y="3148875"/>
            <a:ext cx="0" cy="47772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Conector recto de flecha 164">
            <a:extLst>
              <a:ext uri="{FF2B5EF4-FFF2-40B4-BE49-F238E27FC236}">
                <a16:creationId xmlns:a16="http://schemas.microsoft.com/office/drawing/2014/main" id="{853020C4-2512-0316-D056-15DFB8FFD5EE}"/>
              </a:ext>
            </a:extLst>
          </p:cNvPr>
          <p:cNvCxnSpPr>
            <a:cxnSpLocks/>
          </p:cNvCxnSpPr>
          <p:nvPr/>
        </p:nvCxnSpPr>
        <p:spPr>
          <a:xfrm flipV="1">
            <a:off x="9759489" y="3182162"/>
            <a:ext cx="0" cy="4631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upo 3">
            <a:extLst>
              <a:ext uri="{FF2B5EF4-FFF2-40B4-BE49-F238E27FC236}">
                <a16:creationId xmlns:a16="http://schemas.microsoft.com/office/drawing/2014/main" id="{31BCFADA-3467-2B97-E462-80360BBB5237}"/>
              </a:ext>
            </a:extLst>
          </p:cNvPr>
          <p:cNvGrpSpPr/>
          <p:nvPr/>
        </p:nvGrpSpPr>
        <p:grpSpPr>
          <a:xfrm>
            <a:off x="9368084" y="2348235"/>
            <a:ext cx="2492079" cy="889244"/>
            <a:chOff x="9368084" y="2348235"/>
            <a:chExt cx="2492079" cy="889244"/>
          </a:xfrm>
        </p:grpSpPr>
        <p:sp>
          <p:nvSpPr>
            <p:cNvPr id="166" name="Círculo parcial 165">
              <a:extLst>
                <a:ext uri="{FF2B5EF4-FFF2-40B4-BE49-F238E27FC236}">
                  <a16:creationId xmlns:a16="http://schemas.microsoft.com/office/drawing/2014/main" id="{45E23FC1-D3AF-335C-F8D1-A855BECBE0F3}"/>
                </a:ext>
              </a:extLst>
            </p:cNvPr>
            <p:cNvSpPr/>
            <p:nvPr/>
          </p:nvSpPr>
          <p:spPr>
            <a:xfrm rot="2386141">
              <a:off x="10985644" y="2348235"/>
              <a:ext cx="874519" cy="889244"/>
            </a:xfrm>
            <a:prstGeom prst="pie">
              <a:avLst>
                <a:gd name="adj1" fmla="val 0"/>
                <a:gd name="adj2" fmla="val 1797124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0F773E7F-F001-0BAA-B5DF-669E34E5F551}"/>
                </a:ext>
              </a:extLst>
            </p:cNvPr>
            <p:cNvGrpSpPr/>
            <p:nvPr/>
          </p:nvGrpSpPr>
          <p:grpSpPr>
            <a:xfrm>
              <a:off x="9368084" y="2378862"/>
              <a:ext cx="2224524" cy="838066"/>
              <a:chOff x="9368084" y="2378862"/>
              <a:chExt cx="2224524" cy="838066"/>
            </a:xfrm>
          </p:grpSpPr>
          <p:sp>
            <p:nvSpPr>
              <p:cNvPr id="99" name="Rectángulo: esquinas redondeadas 98">
                <a:extLst>
                  <a:ext uri="{FF2B5EF4-FFF2-40B4-BE49-F238E27FC236}">
                    <a16:creationId xmlns:a16="http://schemas.microsoft.com/office/drawing/2014/main" id="{DF4EF24C-6DF1-11CB-0EDF-1E14DFD8010D}"/>
                  </a:ext>
                </a:extLst>
              </p:cNvPr>
              <p:cNvSpPr/>
              <p:nvPr/>
            </p:nvSpPr>
            <p:spPr>
              <a:xfrm>
                <a:off x="9368084" y="2378862"/>
                <a:ext cx="2057401" cy="838066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+mj-lt"/>
                  </a:rPr>
                  <a:t>Draw lines</a:t>
                </a:r>
              </a:p>
            </p:txBody>
          </p:sp>
          <p:sp>
            <p:nvSpPr>
              <p:cNvPr id="167" name="Elipse 166">
                <a:extLst>
                  <a:ext uri="{FF2B5EF4-FFF2-40B4-BE49-F238E27FC236}">
                    <a16:creationId xmlns:a16="http://schemas.microsoft.com/office/drawing/2014/main" id="{28007092-9097-B8B4-8281-B5895FC485AE}"/>
                  </a:ext>
                </a:extLst>
              </p:cNvPr>
              <p:cNvSpPr/>
              <p:nvPr/>
            </p:nvSpPr>
            <p:spPr>
              <a:xfrm>
                <a:off x="11464021" y="2424513"/>
                <a:ext cx="128587" cy="1905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Elipse 167">
                <a:extLst>
                  <a:ext uri="{FF2B5EF4-FFF2-40B4-BE49-F238E27FC236}">
                    <a16:creationId xmlns:a16="http://schemas.microsoft.com/office/drawing/2014/main" id="{3A71C316-2429-CE07-C6FE-23AF3A5BF53A}"/>
                  </a:ext>
                </a:extLst>
              </p:cNvPr>
              <p:cNvSpPr/>
              <p:nvPr/>
            </p:nvSpPr>
            <p:spPr>
              <a:xfrm>
                <a:off x="11528314" y="2482199"/>
                <a:ext cx="64294" cy="111919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623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38" grpId="0" animBg="1"/>
      <p:bldP spid="44" grpId="0" animBg="1"/>
      <p:bldP spid="66" grpId="0" animBg="1"/>
      <p:bldP spid="9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03ECE0B-A9B1-9D0D-88FE-BD07629D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02" y="548482"/>
            <a:ext cx="5447918" cy="1316532"/>
          </a:xfrm>
        </p:spPr>
        <p:txBody>
          <a:bodyPr/>
          <a:lstStyle/>
          <a:p>
            <a:r>
              <a:rPr lang="en-US" dirty="0"/>
              <a:t>Apply </a:t>
            </a:r>
            <a:r>
              <a:rPr lang="en-US" dirty="0" err="1"/>
              <a:t>homography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8FC98F2-F274-846E-1E6C-94119D9A3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720" y="3558012"/>
            <a:ext cx="8995859" cy="2751506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 descr="Imagen que contiene ventana, tren&#10;&#10;Descripción generada automáticamente">
            <a:extLst>
              <a:ext uri="{FF2B5EF4-FFF2-40B4-BE49-F238E27FC236}">
                <a16:creationId xmlns:a16="http://schemas.microsoft.com/office/drawing/2014/main" id="{C3C3A1B0-9D89-A714-6DEE-8FF4E44D5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02" y="2389868"/>
            <a:ext cx="1935477" cy="3041464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722E8F1-5DD7-1D3B-0172-C2F587E711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31074" y="516548"/>
            <a:ext cx="4889458" cy="2751506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A7A1CF3-777C-4E4B-62A2-F9AF14B8BA45}"/>
              </a:ext>
            </a:extLst>
          </p:cNvPr>
          <p:cNvSpPr/>
          <p:nvPr/>
        </p:nvSpPr>
        <p:spPr>
          <a:xfrm>
            <a:off x="3051018" y="4680642"/>
            <a:ext cx="5447918" cy="312345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421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Retro 1">
      <a:dk1>
        <a:sysClr val="windowText" lastClr="000000"/>
      </a:dk1>
      <a:lt1>
        <a:sysClr val="window" lastClr="FFFFFF"/>
      </a:lt1>
      <a:dk2>
        <a:srgbClr val="446777"/>
      </a:dk2>
      <a:lt2>
        <a:srgbClr val="E7E6E6"/>
      </a:lt2>
      <a:accent1>
        <a:srgbClr val="7B2C3F"/>
      </a:accent1>
      <a:accent2>
        <a:srgbClr val="93623F"/>
      </a:accent2>
      <a:accent3>
        <a:srgbClr val="DC9427"/>
      </a:accent3>
      <a:accent4>
        <a:srgbClr val="696371"/>
      </a:accent4>
      <a:accent5>
        <a:srgbClr val="EEC7B9"/>
      </a:accent5>
      <a:accent6>
        <a:srgbClr val="C5E0CF"/>
      </a:accent6>
      <a:hlink>
        <a:srgbClr val="FFC000"/>
      </a:hlink>
      <a:folHlink>
        <a:srgbClr val="FFC000"/>
      </a:folHlink>
    </a:clrScheme>
    <a:fontScheme name="Custom 4">
      <a:majorFont>
        <a:latin typeface="Rockwell Extra Bol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59645_TF11292542_Win32" id="{920CFEF0-A595-4B89-B586-A98CC9C71831}" vid="{85B17E92-74F7-4F49-8C54-C10A6C736A5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{3753A78A-6E2D-4A73-AA84-59C457684AEC}tf11292542_win32</Template>
  <TotalTime>507</TotalTime>
  <Words>274</Words>
  <Application>Microsoft Office PowerPoint</Application>
  <PresentationFormat>Widescreen</PresentationFormat>
  <Paragraphs>77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Franklin Gothic Book</vt:lpstr>
      <vt:lpstr>Rockwell Extra Bold</vt:lpstr>
      <vt:lpstr>Tema de Office</vt:lpstr>
      <vt:lpstr>Auto Driving</vt:lpstr>
      <vt:lpstr>PowerPoint Presentation</vt:lpstr>
      <vt:lpstr>Motivation</vt:lpstr>
      <vt:lpstr>Avoid accidents  921 accidents with deaths  1004 deaths due to accidents    STOP CLIMATE CHANGE</vt:lpstr>
      <vt:lpstr>Solution</vt:lpstr>
      <vt:lpstr>Autonomous car that detects road lanes </vt:lpstr>
      <vt:lpstr>Results</vt:lpstr>
      <vt:lpstr>Pipeline</vt:lpstr>
      <vt:lpstr>Apply homography</vt:lpstr>
      <vt:lpstr>match histograms and binarize</vt:lpstr>
      <vt:lpstr>Compute histogram</vt:lpstr>
      <vt:lpstr>Find peaks</vt:lpstr>
      <vt:lpstr>sliding window algorithm</vt:lpstr>
      <vt:lpstr>sidelines</vt:lpstr>
      <vt:lpstr>Reverse homography and draw</vt:lpstr>
      <vt:lpstr>Future extensions and conclusion</vt:lpstr>
      <vt:lpstr>PowerPoint Presentation</vt:lpstr>
      <vt:lpstr>Bibliography</vt:lpstr>
      <vt:lpstr>PowerPoint Presentation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Driving</dc:title>
  <dc:creator>Lucia Gutierrez Molina</dc:creator>
  <cp:lastModifiedBy>Illya Rozumovskyy Ihnashev</cp:lastModifiedBy>
  <cp:revision>6</cp:revision>
  <dcterms:created xsi:type="dcterms:W3CDTF">2022-12-20T08:14:37Z</dcterms:created>
  <dcterms:modified xsi:type="dcterms:W3CDTF">2022-12-27T14:59:36Z</dcterms:modified>
</cp:coreProperties>
</file>